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820" r:id="rId2"/>
    <p:sldId id="871" r:id="rId3"/>
    <p:sldId id="872" r:id="rId4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DDDDDD"/>
    <a:srgbClr val="FF0000"/>
    <a:srgbClr val="008000"/>
    <a:srgbClr val="CC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C3E39F-4370-4628-A655-E7B86D7D1BE3}" v="876" dt="2020-12-14T07:45:18.4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5119" autoAdjust="0"/>
  </p:normalViewPr>
  <p:slideViewPr>
    <p:cSldViewPr>
      <p:cViewPr varScale="1">
        <p:scale>
          <a:sx n="83" d="100"/>
          <a:sy n="83" d="100"/>
        </p:scale>
        <p:origin x="677" y="3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48F7F-5ADE-43FC-AA90-CCC86737E65F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79AED-804E-45A7-B3A7-86DDE46FD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809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579AED-804E-45A7-B3A7-86DDE46FDD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75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FFF6A-BAB8-417B-A862-667C85518E3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5E122-9FA0-46A6-B6B5-413AF25787B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8C555-4348-409E-86FB-53164A04BE7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55C1A-3CA6-4C46-8A1E-A8FF9B4F752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F1C78-51A6-4501-83BE-01A9651064F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4AE13-2AFF-4850-9229-8E20CD54EEA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59ABC-C4AA-42FB-9058-EC8302B3612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5B247-466A-4414-A8EF-74E29168220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B3736-879E-4949-BB0C-648C25A0EB7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D88A0-FABB-498E-992E-5C8DE1A77A7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5933E-2EF6-4540-B64C-4273A8CF7FC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910B453-F4E5-489B-B2CF-66710B8E401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7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1066800"/>
            <a:ext cx="11125200" cy="1695450"/>
          </a:xfrm>
        </p:spPr>
        <p:txBody>
          <a:bodyPr/>
          <a:lstStyle/>
          <a:p>
            <a:r>
              <a:rPr lang="en-US" b="1" dirty="0"/>
              <a:t>Workshop on Teaching Algebra </a:t>
            </a:r>
            <a:br>
              <a:rPr lang="en-US" b="1" dirty="0"/>
            </a:br>
            <a:r>
              <a:rPr lang="en-US" b="1" dirty="0"/>
              <a:t>Through Physics-of-Motion Activities</a:t>
            </a:r>
          </a:p>
        </p:txBody>
      </p:sp>
      <p:sp>
        <p:nvSpPr>
          <p:cNvPr id="1331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9220200" cy="1447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David E. Meltzer, Terri L. Kurz, and Mi Yeon Lee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800" dirty="0"/>
              <a:t>Arizona State University</a:t>
            </a:r>
          </a:p>
          <a:p>
            <a:pPr eaLnBrk="1" hangingPunct="1">
              <a:spcBef>
                <a:spcPct val="0"/>
              </a:spcBef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</a:pPr>
            <a:endParaRPr lang="en-US" altLang="en-US" sz="20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Supported in part by NSF DUE #1855891, “The Physics of Elementary Mathematics”</a:t>
            </a:r>
          </a:p>
          <a:p>
            <a:pPr eaLnBrk="1" hangingPunct="1"/>
            <a:endParaRPr lang="en-US" altLang="en-US" sz="2200" dirty="0"/>
          </a:p>
          <a:p>
            <a:pPr eaLnBrk="1" hangingPunct="1"/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2117705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FE172-4D8D-48DE-8273-4CA82169E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BCA7E-D841-4AF2-BFFD-190D95192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This project provides preservice elementary and middle school teachers opportunities to deepen their understanding of mathematics content, by incorporating physics-of-motion activities into an existing math course.</a:t>
            </a:r>
          </a:p>
          <a:p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This workshop utilizes activities that focus primarily on constant-velocity motion. These were used in a summer professional development workshop for instructors of a mathematics course for preservice elementary teachers. </a:t>
            </a:r>
          </a:p>
          <a:p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We will be using observational data based on videos of a person walking in a straight line at constant speed. Tables, graphs, and equations representing the dat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a will be used to develop the concepts of linear function and slope. </a:t>
            </a:r>
          </a:p>
          <a:p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Worksheets employing activities involving nonlinear motion and quadratic variation will be provided, and briefly discussed.</a:t>
            </a:r>
            <a:endParaRPr lang="en-US" sz="24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34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6AE12-51C4-4D79-91DE-ED1A73387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Instructional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4774D-C921-4334-A1B4-B8CD9DD6A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Students record observations of a person walking in a straight line at constant speed, first at a slow pace, and then at a fast pace.</a:t>
            </a:r>
          </a:p>
          <a:p>
            <a:r>
              <a:rPr lang="en-US" sz="2800" dirty="0"/>
              <a:t>A position vs. time graph is plotted to represent the observations. The concepts of function and slope are introduced; using graphs, slopes of different linear functions are calculated and compared.</a:t>
            </a:r>
          </a:p>
          <a:p>
            <a:r>
              <a:rPr lang="en-US" sz="2800" dirty="0"/>
              <a:t>The equation of a straight line is introduced. Other motions are used to introduce the meaning of </a:t>
            </a:r>
            <a:r>
              <a:rPr lang="en-US" sz="2800" i="1" dirty="0"/>
              <a:t>y</a:t>
            </a:r>
            <a:r>
              <a:rPr lang="en-US" sz="2800" dirty="0"/>
              <a:t>-intercept.</a:t>
            </a:r>
          </a:p>
          <a:p>
            <a:r>
              <a:rPr lang="en-US" sz="2800" dirty="0"/>
              <a:t>Timing data from computer-linked motion sensors are used to represent nonlinear motion of a cart rolling down an inclined track. </a:t>
            </a:r>
          </a:p>
        </p:txBody>
      </p:sp>
    </p:spTree>
    <p:extLst>
      <p:ext uri="{BB962C8B-B14F-4D97-AF65-F5344CB8AC3E}">
        <p14:creationId xmlns:p14="http://schemas.microsoft.com/office/powerpoint/2010/main" val="2901770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2603</TotalTime>
  <Words>268</Words>
  <Application>Microsoft Office PowerPoint</Application>
  <PresentationFormat>Widescreen</PresentationFormat>
  <Paragraphs>17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Workshop on Teaching Algebra  Through Physics-of-Motion Activities</vt:lpstr>
      <vt:lpstr>Overview</vt:lpstr>
      <vt:lpstr>Instructional Strategy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Response Patterns by Introductory Physics Students on Mathematics Diagnostic Tests</dc:title>
  <dc:creator>David Meltzer</dc:creator>
  <cp:lastModifiedBy>David Meltzer</cp:lastModifiedBy>
  <cp:revision>133</cp:revision>
  <dcterms:created xsi:type="dcterms:W3CDTF">2020-10-14T06:52:17Z</dcterms:created>
  <dcterms:modified xsi:type="dcterms:W3CDTF">2022-05-30T21:58:42Z</dcterms:modified>
</cp:coreProperties>
</file>