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7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260" r:id="rId14"/>
    <p:sldId id="291" r:id="rId15"/>
    <p:sldId id="277" r:id="rId16"/>
    <p:sldId id="261" r:id="rId17"/>
    <p:sldId id="303" r:id="rId18"/>
    <p:sldId id="262" r:id="rId19"/>
    <p:sldId id="286" r:id="rId20"/>
    <p:sldId id="271" r:id="rId21"/>
    <p:sldId id="272" r:id="rId22"/>
    <p:sldId id="274" r:id="rId23"/>
    <p:sldId id="273" r:id="rId24"/>
    <p:sldId id="289" r:id="rId25"/>
    <p:sldId id="270" r:id="rId26"/>
    <p:sldId id="301" r:id="rId27"/>
    <p:sldId id="302" r:id="rId28"/>
    <p:sldId id="304" r:id="rId29"/>
    <p:sldId id="285" r:id="rId30"/>
    <p:sldId id="259" r:id="rId31"/>
    <p:sldId id="280" r:id="rId32"/>
    <p:sldId id="281" r:id="rId33"/>
    <p:sldId id="282" r:id="rId34"/>
    <p:sldId id="283" r:id="rId35"/>
    <p:sldId id="284" r:id="rId36"/>
    <p:sldId id="275" r:id="rId37"/>
    <p:sldId id="276" r:id="rId38"/>
    <p:sldId id="263" r:id="rId39"/>
    <p:sldId id="266" r:id="rId40"/>
    <p:sldId id="264" r:id="rId41"/>
    <p:sldId id="26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A02C"/>
    <a:srgbClr val="40E0D0"/>
    <a:srgbClr val="FF7F0E"/>
    <a:srgbClr val="1F77B4"/>
    <a:srgbClr val="FF7D0B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6ED8AE-5EEB-4D78-875D-C60436E5E972}" v="7058" dt="2020-12-16T23:50:49.1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kota King" userId="abd8259705e70c9d" providerId="LiveId" clId="{746ED8AE-5EEB-4D78-875D-C60436E5E972}"/>
    <pc:docChg chg="undo custSel addSld delSld modSld sldOrd">
      <pc:chgData name="Dakota King" userId="abd8259705e70c9d" providerId="LiveId" clId="{746ED8AE-5EEB-4D78-875D-C60436E5E972}" dt="2020-12-16T23:50:52.502" v="11532" actId="1076"/>
      <pc:docMkLst>
        <pc:docMk/>
      </pc:docMkLst>
      <pc:sldChg chg="modSp mod modAnim">
        <pc:chgData name="Dakota King" userId="abd8259705e70c9d" providerId="LiveId" clId="{746ED8AE-5EEB-4D78-875D-C60436E5E972}" dt="2020-12-16T21:30:20.202" v="10707" actId="20577"/>
        <pc:sldMkLst>
          <pc:docMk/>
          <pc:sldMk cId="91116799" sldId="257"/>
        </pc:sldMkLst>
        <pc:spChg chg="mod">
          <ac:chgData name="Dakota King" userId="abd8259705e70c9d" providerId="LiveId" clId="{746ED8AE-5EEB-4D78-875D-C60436E5E972}" dt="2020-12-16T21:30:20.202" v="10707" actId="20577"/>
          <ac:spMkLst>
            <pc:docMk/>
            <pc:sldMk cId="91116799" sldId="257"/>
            <ac:spMk id="3" creationId="{D9ED1063-0FAC-4E31-91DC-D205AE9391D3}"/>
          </ac:spMkLst>
        </pc:spChg>
      </pc:sldChg>
      <pc:sldChg chg="addSp delSp modSp mod modAnim">
        <pc:chgData name="Dakota King" userId="abd8259705e70c9d" providerId="LiveId" clId="{746ED8AE-5EEB-4D78-875D-C60436E5E972}" dt="2020-12-14T05:03:33.447" v="3666"/>
        <pc:sldMkLst>
          <pc:docMk/>
          <pc:sldMk cId="848425908" sldId="258"/>
        </pc:sldMkLst>
        <pc:spChg chg="add mod">
          <ac:chgData name="Dakota King" userId="abd8259705e70c9d" providerId="LiveId" clId="{746ED8AE-5EEB-4D78-875D-C60436E5E972}" dt="2020-12-12T13:54:13.079" v="0"/>
          <ac:spMkLst>
            <pc:docMk/>
            <pc:sldMk cId="848425908" sldId="258"/>
            <ac:spMk id="6" creationId="{BA718158-1F6C-492C-911D-673935806229}"/>
          </ac:spMkLst>
        </pc:spChg>
        <pc:spChg chg="add mod">
          <ac:chgData name="Dakota King" userId="abd8259705e70c9d" providerId="LiveId" clId="{746ED8AE-5EEB-4D78-875D-C60436E5E972}" dt="2020-12-12T14:00:48.225" v="126" actId="122"/>
          <ac:spMkLst>
            <pc:docMk/>
            <pc:sldMk cId="848425908" sldId="258"/>
            <ac:spMk id="13" creationId="{478FA738-5271-4B79-8131-46B8415AD9B7}"/>
          </ac:spMkLst>
        </pc:spChg>
        <pc:spChg chg="add mod">
          <ac:chgData name="Dakota King" userId="abd8259705e70c9d" providerId="LiveId" clId="{746ED8AE-5EEB-4D78-875D-C60436E5E972}" dt="2020-12-12T14:03:42.903" v="203" actId="1076"/>
          <ac:spMkLst>
            <pc:docMk/>
            <pc:sldMk cId="848425908" sldId="258"/>
            <ac:spMk id="20" creationId="{885C4C05-C45F-4A00-B83C-EA8FD8E966E8}"/>
          </ac:spMkLst>
        </pc:spChg>
        <pc:picChg chg="del mod">
          <ac:chgData name="Dakota King" userId="abd8259705e70c9d" providerId="LiveId" clId="{746ED8AE-5EEB-4D78-875D-C60436E5E972}" dt="2020-12-12T13:55:39.038" v="4" actId="478"/>
          <ac:picMkLst>
            <pc:docMk/>
            <pc:sldMk cId="848425908" sldId="258"/>
            <ac:picMk id="5" creationId="{A31B35FB-0427-460F-BD18-EDFC6A4DCE1A}"/>
          </ac:picMkLst>
        </pc:picChg>
        <pc:picChg chg="add mod">
          <ac:chgData name="Dakota King" userId="abd8259705e70c9d" providerId="LiveId" clId="{746ED8AE-5EEB-4D78-875D-C60436E5E972}" dt="2020-12-12T14:00:12.196" v="88" actId="1076"/>
          <ac:picMkLst>
            <pc:docMk/>
            <pc:sldMk cId="848425908" sldId="258"/>
            <ac:picMk id="8" creationId="{5ABDC2C6-8DED-4D20-AE77-90FA59DB6A68}"/>
          </ac:picMkLst>
        </pc:picChg>
        <pc:picChg chg="add mod">
          <ac:chgData name="Dakota King" userId="abd8259705e70c9d" providerId="LiveId" clId="{746ED8AE-5EEB-4D78-875D-C60436E5E972}" dt="2020-12-12T14:00:12.196" v="88" actId="1076"/>
          <ac:picMkLst>
            <pc:docMk/>
            <pc:sldMk cId="848425908" sldId="258"/>
            <ac:picMk id="10" creationId="{DD15E3F1-2A04-4C49-9994-3CC87B95B01F}"/>
          </ac:picMkLst>
        </pc:picChg>
        <pc:picChg chg="add mod">
          <ac:chgData name="Dakota King" userId="abd8259705e70c9d" providerId="LiveId" clId="{746ED8AE-5EEB-4D78-875D-C60436E5E972}" dt="2020-12-12T14:03:48.365" v="204" actId="1076"/>
          <ac:picMkLst>
            <pc:docMk/>
            <pc:sldMk cId="848425908" sldId="258"/>
            <ac:picMk id="12" creationId="{DF6B4C3C-59FD-4A10-B20F-010B379DE3F1}"/>
          </ac:picMkLst>
        </pc:picChg>
        <pc:cxnChg chg="add mod">
          <ac:chgData name="Dakota King" userId="abd8259705e70c9d" providerId="LiveId" clId="{746ED8AE-5EEB-4D78-875D-C60436E5E972}" dt="2020-12-12T14:00:12.196" v="88" actId="1076"/>
          <ac:cxnSpMkLst>
            <pc:docMk/>
            <pc:sldMk cId="848425908" sldId="258"/>
            <ac:cxnSpMk id="15" creationId="{3AF33842-C9B9-4418-9C5D-DA0AC825642E}"/>
          </ac:cxnSpMkLst>
        </pc:cxnChg>
        <pc:cxnChg chg="add mod">
          <ac:chgData name="Dakota King" userId="abd8259705e70c9d" providerId="LiveId" clId="{746ED8AE-5EEB-4D78-875D-C60436E5E972}" dt="2020-12-12T14:00:12.196" v="88" actId="1076"/>
          <ac:cxnSpMkLst>
            <pc:docMk/>
            <pc:sldMk cId="848425908" sldId="258"/>
            <ac:cxnSpMk id="17" creationId="{0AFD273F-64F5-488C-A196-0B99CF64B4B7}"/>
          </ac:cxnSpMkLst>
        </pc:cxnChg>
        <pc:cxnChg chg="add mod">
          <ac:chgData name="Dakota King" userId="abd8259705e70c9d" providerId="LiveId" clId="{746ED8AE-5EEB-4D78-875D-C60436E5E972}" dt="2020-12-12T14:03:48.365" v="204" actId="1076"/>
          <ac:cxnSpMkLst>
            <pc:docMk/>
            <pc:sldMk cId="848425908" sldId="258"/>
            <ac:cxnSpMk id="21" creationId="{B68C1D8F-F629-4F77-9147-8BDDC66C59DE}"/>
          </ac:cxnSpMkLst>
        </pc:cxnChg>
      </pc:sldChg>
      <pc:sldChg chg="addSp modSp add del mod ord modAnim">
        <pc:chgData name="Dakota King" userId="abd8259705e70c9d" providerId="LiveId" clId="{746ED8AE-5EEB-4D78-875D-C60436E5E972}" dt="2020-12-16T05:06:39.585" v="9569"/>
        <pc:sldMkLst>
          <pc:docMk/>
          <pc:sldMk cId="2438618968" sldId="259"/>
        </pc:sldMkLst>
        <pc:spChg chg="add mod">
          <ac:chgData name="Dakota King" userId="abd8259705e70c9d" providerId="LiveId" clId="{746ED8AE-5EEB-4D78-875D-C60436E5E972}" dt="2020-12-12T17:14:56.969" v="903" actId="20577"/>
          <ac:spMkLst>
            <pc:docMk/>
            <pc:sldMk cId="2438618968" sldId="259"/>
            <ac:spMk id="2" creationId="{16E5A36B-E3B3-4ECD-BAD1-F075CF3093CF}"/>
          </ac:spMkLst>
        </pc:spChg>
        <pc:graphicFrameChg chg="add mod modGraphic">
          <ac:chgData name="Dakota King" userId="abd8259705e70c9d" providerId="LiveId" clId="{746ED8AE-5EEB-4D78-875D-C60436E5E972}" dt="2020-12-16T01:45:44.999" v="8624" actId="20577"/>
          <ac:graphicFrameMkLst>
            <pc:docMk/>
            <pc:sldMk cId="2438618968" sldId="259"/>
            <ac:graphicFrameMk id="3" creationId="{81338B2E-119F-45A2-80A7-65B779DCE3FB}"/>
          </ac:graphicFrameMkLst>
        </pc:graphicFrameChg>
      </pc:sldChg>
      <pc:sldChg chg="addSp delSp modSp add mod ord delAnim modAnim">
        <pc:chgData name="Dakota King" userId="abd8259705e70c9d" providerId="LiveId" clId="{746ED8AE-5EEB-4D78-875D-C60436E5E972}" dt="2020-12-16T23:50:15.065" v="11521"/>
        <pc:sldMkLst>
          <pc:docMk/>
          <pc:sldMk cId="3924102105" sldId="260"/>
        </pc:sldMkLst>
        <pc:spChg chg="del">
          <ac:chgData name="Dakota King" userId="abd8259705e70c9d" providerId="LiveId" clId="{746ED8AE-5EEB-4D78-875D-C60436E5E972}" dt="2020-12-12T15:13:16.315" v="598" actId="478"/>
          <ac:spMkLst>
            <pc:docMk/>
            <pc:sldMk cId="3924102105" sldId="260"/>
            <ac:spMk id="2" creationId="{16E5A36B-E3B3-4ECD-BAD1-F075CF3093CF}"/>
          </ac:spMkLst>
        </pc:spChg>
        <pc:spChg chg="add mod">
          <ac:chgData name="Dakota King" userId="abd8259705e70c9d" providerId="LiveId" clId="{746ED8AE-5EEB-4D78-875D-C60436E5E972}" dt="2020-12-16T23:49:40.416" v="11511" actId="1076"/>
          <ac:spMkLst>
            <pc:docMk/>
            <pc:sldMk cId="3924102105" sldId="260"/>
            <ac:spMk id="4" creationId="{ED3AB77F-FD22-4C25-B8ED-4F9033AC1628}"/>
          </ac:spMkLst>
        </pc:spChg>
        <pc:spChg chg="add del mod">
          <ac:chgData name="Dakota King" userId="abd8259705e70c9d" providerId="LiveId" clId="{746ED8AE-5EEB-4D78-875D-C60436E5E972}" dt="2020-12-12T15:13:19.121" v="599" actId="478"/>
          <ac:spMkLst>
            <pc:docMk/>
            <pc:sldMk cId="3924102105" sldId="260"/>
            <ac:spMk id="5" creationId="{CBB89059-C317-4EB1-8980-515394963966}"/>
          </ac:spMkLst>
        </pc:spChg>
        <pc:spChg chg="add del mod">
          <ac:chgData name="Dakota King" userId="abd8259705e70c9d" providerId="LiveId" clId="{746ED8AE-5EEB-4D78-875D-C60436E5E972}" dt="2020-12-12T15:13:51.077" v="602" actId="478"/>
          <ac:spMkLst>
            <pc:docMk/>
            <pc:sldMk cId="3924102105" sldId="260"/>
            <ac:spMk id="6" creationId="{A6CB565E-A5A7-40F9-84A3-2C5FC348338D}"/>
          </ac:spMkLst>
        </pc:spChg>
        <pc:spChg chg="add del mod">
          <ac:chgData name="Dakota King" userId="abd8259705e70c9d" providerId="LiveId" clId="{746ED8AE-5EEB-4D78-875D-C60436E5E972}" dt="2020-12-12T15:13:54.772" v="604" actId="478"/>
          <ac:spMkLst>
            <pc:docMk/>
            <pc:sldMk cId="3924102105" sldId="260"/>
            <ac:spMk id="8" creationId="{0E651883-701A-4DC1-BF6B-0F57BDC7C7FD}"/>
          </ac:spMkLst>
        </pc:spChg>
        <pc:spChg chg="add mod">
          <ac:chgData name="Dakota King" userId="abd8259705e70c9d" providerId="LiveId" clId="{746ED8AE-5EEB-4D78-875D-C60436E5E972}" dt="2020-12-12T17:15:07.229" v="926" actId="20577"/>
          <ac:spMkLst>
            <pc:docMk/>
            <pc:sldMk cId="3924102105" sldId="260"/>
            <ac:spMk id="9" creationId="{FD1FE001-AF59-485F-A7F4-625162FF9A7F}"/>
          </ac:spMkLst>
        </pc:spChg>
        <pc:graphicFrameChg chg="del">
          <ac:chgData name="Dakota King" userId="abd8259705e70c9d" providerId="LiveId" clId="{746ED8AE-5EEB-4D78-875D-C60436E5E972}" dt="2020-12-12T15:13:13.200" v="597" actId="478"/>
          <ac:graphicFrameMkLst>
            <pc:docMk/>
            <pc:sldMk cId="3924102105" sldId="260"/>
            <ac:graphicFrameMk id="3" creationId="{81338B2E-119F-45A2-80A7-65B779DCE3FB}"/>
          </ac:graphicFrameMkLst>
        </pc:graphicFrameChg>
        <pc:picChg chg="add del mod">
          <ac:chgData name="Dakota King" userId="abd8259705e70c9d" providerId="LiveId" clId="{746ED8AE-5EEB-4D78-875D-C60436E5E972}" dt="2020-12-16T23:48:52.150" v="11505" actId="478"/>
          <ac:picMkLst>
            <pc:docMk/>
            <pc:sldMk cId="3924102105" sldId="260"/>
            <ac:picMk id="3" creationId="{6514DF6D-C226-4240-A6FA-D4031CDBE61C}"/>
          </ac:picMkLst>
        </pc:picChg>
        <pc:picChg chg="add mod ord">
          <ac:chgData name="Dakota King" userId="abd8259705e70c9d" providerId="LiveId" clId="{746ED8AE-5EEB-4D78-875D-C60436E5E972}" dt="2020-12-16T23:49:36.566" v="11510" actId="14100"/>
          <ac:picMkLst>
            <pc:docMk/>
            <pc:sldMk cId="3924102105" sldId="260"/>
            <ac:picMk id="5" creationId="{304129C2-5617-4ADC-A5EC-A20D7059B5C0}"/>
          </ac:picMkLst>
        </pc:picChg>
        <pc:picChg chg="add del mod">
          <ac:chgData name="Dakota King" userId="abd8259705e70c9d" providerId="LiveId" clId="{746ED8AE-5EEB-4D78-875D-C60436E5E972}" dt="2020-12-12T15:50:09.356" v="741" actId="478"/>
          <ac:picMkLst>
            <pc:docMk/>
            <pc:sldMk cId="3924102105" sldId="260"/>
            <ac:picMk id="11" creationId="{92419CAC-32C2-4137-916A-662C47585CCD}"/>
          </ac:picMkLst>
        </pc:picChg>
        <pc:picChg chg="add del mod">
          <ac:chgData name="Dakota King" userId="abd8259705e70c9d" providerId="LiveId" clId="{746ED8AE-5EEB-4D78-875D-C60436E5E972}" dt="2020-12-12T15:55:33.518" v="748" actId="478"/>
          <ac:picMkLst>
            <pc:docMk/>
            <pc:sldMk cId="3924102105" sldId="260"/>
            <ac:picMk id="13" creationId="{19EE460F-263C-44F8-A153-B65A12BF40D2}"/>
          </ac:picMkLst>
        </pc:picChg>
        <pc:picChg chg="add del mod">
          <ac:chgData name="Dakota King" userId="abd8259705e70c9d" providerId="LiveId" clId="{746ED8AE-5EEB-4D78-875D-C60436E5E972}" dt="2020-12-12T21:18:47.434" v="2414" actId="478"/>
          <ac:picMkLst>
            <pc:docMk/>
            <pc:sldMk cId="3924102105" sldId="260"/>
            <ac:picMk id="15" creationId="{1BE68EB4-B578-4767-B82A-132FC133A6E9}"/>
          </ac:picMkLst>
        </pc:picChg>
        <pc:picChg chg="add del mod">
          <ac:chgData name="Dakota King" userId="abd8259705e70c9d" providerId="LiveId" clId="{746ED8AE-5EEB-4D78-875D-C60436E5E972}" dt="2020-12-16T03:59:37.029" v="8645" actId="478"/>
          <ac:picMkLst>
            <pc:docMk/>
            <pc:sldMk cId="3924102105" sldId="260"/>
            <ac:picMk id="17" creationId="{5AA47D75-DF22-4D0C-B153-869BA93FDC4B}"/>
          </ac:picMkLst>
        </pc:picChg>
      </pc:sldChg>
      <pc:sldChg chg="addSp delSp modSp add mod ord delAnim modAnim">
        <pc:chgData name="Dakota King" userId="abd8259705e70c9d" providerId="LiveId" clId="{746ED8AE-5EEB-4D78-875D-C60436E5E972}" dt="2020-12-16T23:13:49.472" v="11187"/>
        <pc:sldMkLst>
          <pc:docMk/>
          <pc:sldMk cId="2015519583" sldId="261"/>
        </pc:sldMkLst>
        <pc:spChg chg="mod">
          <ac:chgData name="Dakota King" userId="abd8259705e70c9d" providerId="LiveId" clId="{746ED8AE-5EEB-4D78-875D-C60436E5E972}" dt="2020-12-14T01:51:06.988" v="3025" actId="20577"/>
          <ac:spMkLst>
            <pc:docMk/>
            <pc:sldMk cId="2015519583" sldId="261"/>
            <ac:spMk id="9" creationId="{FD1FE001-AF59-485F-A7F4-625162FF9A7F}"/>
          </ac:spMkLst>
        </pc:spChg>
        <pc:spChg chg="add mod">
          <ac:chgData name="Dakota King" userId="abd8259705e70c9d" providerId="LiveId" clId="{746ED8AE-5EEB-4D78-875D-C60436E5E972}" dt="2020-12-16T01:37:07.738" v="8608" actId="1076"/>
          <ac:spMkLst>
            <pc:docMk/>
            <pc:sldMk cId="2015519583" sldId="261"/>
            <ac:spMk id="10" creationId="{26A56126-1AFD-48FE-A3A2-106520BCD507}"/>
          </ac:spMkLst>
        </pc:spChg>
        <pc:spChg chg="add mod">
          <ac:chgData name="Dakota King" userId="abd8259705e70c9d" providerId="LiveId" clId="{746ED8AE-5EEB-4D78-875D-C60436E5E972}" dt="2020-12-15T03:01:39.375" v="8560" actId="20577"/>
          <ac:spMkLst>
            <pc:docMk/>
            <pc:sldMk cId="2015519583" sldId="261"/>
            <ac:spMk id="11" creationId="{32188C7C-E530-41CA-9B3A-9C34F2CC2D4B}"/>
          </ac:spMkLst>
        </pc:spChg>
        <pc:picChg chg="add mod">
          <ac:chgData name="Dakota King" userId="abd8259705e70c9d" providerId="LiveId" clId="{746ED8AE-5EEB-4D78-875D-C60436E5E972}" dt="2020-12-16T01:36:46.621" v="8607" actId="1076"/>
          <ac:picMkLst>
            <pc:docMk/>
            <pc:sldMk cId="2015519583" sldId="261"/>
            <ac:picMk id="3" creationId="{7081782B-57BE-44DB-AE75-24C9281F9328}"/>
          </ac:picMkLst>
        </pc:picChg>
        <pc:picChg chg="add del mod">
          <ac:chgData name="Dakota King" userId="abd8259705e70c9d" providerId="LiveId" clId="{746ED8AE-5EEB-4D78-875D-C60436E5E972}" dt="2020-12-12T21:21:35.143" v="2418" actId="478"/>
          <ac:picMkLst>
            <pc:docMk/>
            <pc:sldMk cId="2015519583" sldId="261"/>
            <ac:picMk id="3" creationId="{E59C8020-6F75-40E6-A102-809CC240E46E}"/>
          </ac:picMkLst>
        </pc:picChg>
        <pc:picChg chg="add del mod">
          <ac:chgData name="Dakota King" userId="abd8259705e70c9d" providerId="LiveId" clId="{746ED8AE-5EEB-4D78-875D-C60436E5E972}" dt="2020-12-14T01:36:53.874" v="2918" actId="478"/>
          <ac:picMkLst>
            <pc:docMk/>
            <pc:sldMk cId="2015519583" sldId="261"/>
            <ac:picMk id="5" creationId="{36BFF716-F3B7-4D34-84AB-239E765954E9}"/>
          </ac:picMkLst>
        </pc:picChg>
        <pc:picChg chg="add del mod">
          <ac:chgData name="Dakota King" userId="abd8259705e70c9d" providerId="LiveId" clId="{746ED8AE-5EEB-4D78-875D-C60436E5E972}" dt="2020-12-16T01:34:56.640" v="8602" actId="478"/>
          <ac:picMkLst>
            <pc:docMk/>
            <pc:sldMk cId="2015519583" sldId="261"/>
            <ac:picMk id="7" creationId="{02A6EA44-AE37-4AB8-90B6-E68F4A5AF7F3}"/>
          </ac:picMkLst>
        </pc:picChg>
        <pc:picChg chg="add mod">
          <ac:chgData name="Dakota King" userId="abd8259705e70c9d" providerId="LiveId" clId="{746ED8AE-5EEB-4D78-875D-C60436E5E972}" dt="2020-12-16T05:18:46.568" v="9962" actId="1076"/>
          <ac:picMkLst>
            <pc:docMk/>
            <pc:sldMk cId="2015519583" sldId="261"/>
            <ac:picMk id="8" creationId="{49EB2179-21F5-468F-95D6-AF621CEAC4A0}"/>
          </ac:picMkLst>
        </pc:picChg>
        <pc:cxnChg chg="add mod">
          <ac:chgData name="Dakota King" userId="abd8259705e70c9d" providerId="LiveId" clId="{746ED8AE-5EEB-4D78-875D-C60436E5E972}" dt="2020-12-16T23:12:27.917" v="11178" actId="1076"/>
          <ac:cxnSpMkLst>
            <pc:docMk/>
            <pc:sldMk cId="2015519583" sldId="261"/>
            <ac:cxnSpMk id="7" creationId="{4A65247F-44AF-4169-A848-79203E0EBFFA}"/>
          </ac:cxnSpMkLst>
        </pc:cxnChg>
        <pc:cxnChg chg="add mod">
          <ac:chgData name="Dakota King" userId="abd8259705e70c9d" providerId="LiveId" clId="{746ED8AE-5EEB-4D78-875D-C60436E5E972}" dt="2020-12-16T23:12:35.580" v="11180" actId="1076"/>
          <ac:cxnSpMkLst>
            <pc:docMk/>
            <pc:sldMk cId="2015519583" sldId="261"/>
            <ac:cxnSpMk id="12" creationId="{7C9585E0-DABE-4BE3-B3BB-A9368B9C219E}"/>
          </ac:cxnSpMkLst>
        </pc:cxnChg>
        <pc:cxnChg chg="add mod">
          <ac:chgData name="Dakota King" userId="abd8259705e70c9d" providerId="LiveId" clId="{746ED8AE-5EEB-4D78-875D-C60436E5E972}" dt="2020-12-16T23:12:15.052" v="11173" actId="1076"/>
          <ac:cxnSpMkLst>
            <pc:docMk/>
            <pc:sldMk cId="2015519583" sldId="261"/>
            <ac:cxnSpMk id="13" creationId="{CD55BE97-AFFB-4142-8B45-DC5A0D0F018A}"/>
          </ac:cxnSpMkLst>
        </pc:cxnChg>
        <pc:cxnChg chg="add mod">
          <ac:chgData name="Dakota King" userId="abd8259705e70c9d" providerId="LiveId" clId="{746ED8AE-5EEB-4D78-875D-C60436E5E972}" dt="2020-12-16T23:12:44.319" v="11183" actId="14100"/>
          <ac:cxnSpMkLst>
            <pc:docMk/>
            <pc:sldMk cId="2015519583" sldId="261"/>
            <ac:cxnSpMk id="14" creationId="{9DFA60FC-3766-4F4F-9C71-8F695390F36C}"/>
          </ac:cxnSpMkLst>
        </pc:cxnChg>
      </pc:sldChg>
      <pc:sldChg chg="addSp delSp modSp new mod ord delAnim modAnim">
        <pc:chgData name="Dakota King" userId="abd8259705e70c9d" providerId="LiveId" clId="{746ED8AE-5EEB-4D78-875D-C60436E5E972}" dt="2020-12-16T22:05:06.750" v="10850"/>
        <pc:sldMkLst>
          <pc:docMk/>
          <pc:sldMk cId="2041723519" sldId="262"/>
        </pc:sldMkLst>
        <pc:spChg chg="del">
          <ac:chgData name="Dakota King" userId="abd8259705e70c9d" providerId="LiveId" clId="{746ED8AE-5EEB-4D78-875D-C60436E5E972}" dt="2020-12-12T17:02:31.668" v="773" actId="478"/>
          <ac:spMkLst>
            <pc:docMk/>
            <pc:sldMk cId="2041723519" sldId="262"/>
            <ac:spMk id="2" creationId="{D628C5ED-09F6-429F-8D91-DBD7550828A3}"/>
          </ac:spMkLst>
        </pc:spChg>
        <pc:spChg chg="del">
          <ac:chgData name="Dakota King" userId="abd8259705e70c9d" providerId="LiveId" clId="{746ED8AE-5EEB-4D78-875D-C60436E5E972}" dt="2020-12-12T17:01:56.511" v="768" actId="478"/>
          <ac:spMkLst>
            <pc:docMk/>
            <pc:sldMk cId="2041723519" sldId="262"/>
            <ac:spMk id="3" creationId="{084F5D98-3D1B-497C-8013-9B2F87325664}"/>
          </ac:spMkLst>
        </pc:spChg>
        <pc:spChg chg="add mod">
          <ac:chgData name="Dakota King" userId="abd8259705e70c9d" providerId="LiveId" clId="{746ED8AE-5EEB-4D78-875D-C60436E5E972}" dt="2020-12-12T17:15:24.228" v="978" actId="20577"/>
          <ac:spMkLst>
            <pc:docMk/>
            <pc:sldMk cId="2041723519" sldId="262"/>
            <ac:spMk id="6" creationId="{098F945C-EC2B-4E1C-B8BA-1AEABFD1A8EA}"/>
          </ac:spMkLst>
        </pc:spChg>
        <pc:spChg chg="add mod">
          <ac:chgData name="Dakota King" userId="abd8259705e70c9d" providerId="LiveId" clId="{746ED8AE-5EEB-4D78-875D-C60436E5E972}" dt="2020-12-16T05:06:13.176" v="9563" actId="1076"/>
          <ac:spMkLst>
            <pc:docMk/>
            <pc:sldMk cId="2041723519" sldId="262"/>
            <ac:spMk id="11" creationId="{F5CE3B5E-3E23-44F2-8C9C-36430E82E6E2}"/>
          </ac:spMkLst>
        </pc:spChg>
        <pc:spChg chg="add mod">
          <ac:chgData name="Dakota King" userId="abd8259705e70c9d" providerId="LiveId" clId="{746ED8AE-5EEB-4D78-875D-C60436E5E972}" dt="2020-12-16T21:50:30.032" v="10810" actId="1076"/>
          <ac:spMkLst>
            <pc:docMk/>
            <pc:sldMk cId="2041723519" sldId="262"/>
            <ac:spMk id="12" creationId="{E58C7825-9668-4EF7-9AED-D12B8A5255C9}"/>
          </ac:spMkLst>
        </pc:spChg>
        <pc:spChg chg="add mod">
          <ac:chgData name="Dakota King" userId="abd8259705e70c9d" providerId="LiveId" clId="{746ED8AE-5EEB-4D78-875D-C60436E5E972}" dt="2020-12-16T05:06:10.068" v="9562" actId="1076"/>
          <ac:spMkLst>
            <pc:docMk/>
            <pc:sldMk cId="2041723519" sldId="262"/>
            <ac:spMk id="13" creationId="{18625AB3-05D0-49BB-927F-D38565647785}"/>
          </ac:spMkLst>
        </pc:spChg>
        <pc:spChg chg="add mod">
          <ac:chgData name="Dakota King" userId="abd8259705e70c9d" providerId="LiveId" clId="{746ED8AE-5EEB-4D78-875D-C60436E5E972}" dt="2020-12-16T05:06:10.068" v="9562" actId="1076"/>
          <ac:spMkLst>
            <pc:docMk/>
            <pc:sldMk cId="2041723519" sldId="262"/>
            <ac:spMk id="14" creationId="{88005235-B7C7-4520-B97F-1AD714DDD900}"/>
          </ac:spMkLst>
        </pc:spChg>
        <pc:picChg chg="add del mod">
          <ac:chgData name="Dakota King" userId="abd8259705e70c9d" providerId="LiveId" clId="{746ED8AE-5EEB-4D78-875D-C60436E5E972}" dt="2020-12-16T01:34:06.979" v="8589" actId="478"/>
          <ac:picMkLst>
            <pc:docMk/>
            <pc:sldMk cId="2041723519" sldId="262"/>
            <ac:picMk id="3" creationId="{D976AA99-3E8F-4A8B-85AE-0D93A6FF1680}"/>
          </ac:picMkLst>
        </pc:picChg>
        <pc:picChg chg="add del mod">
          <ac:chgData name="Dakota King" userId="abd8259705e70c9d" providerId="LiveId" clId="{746ED8AE-5EEB-4D78-875D-C60436E5E972}" dt="2020-12-14T02:51:19.523" v="3464" actId="478"/>
          <ac:picMkLst>
            <pc:docMk/>
            <pc:sldMk cId="2041723519" sldId="262"/>
            <ac:picMk id="5" creationId="{30BF8457-3E90-4A29-AF61-E8B34743BD6C}"/>
          </ac:picMkLst>
        </pc:picChg>
        <pc:picChg chg="add del mod">
          <ac:chgData name="Dakota King" userId="abd8259705e70c9d" providerId="LiveId" clId="{746ED8AE-5EEB-4D78-875D-C60436E5E972}" dt="2020-12-16T01:34:34.977" v="8593" actId="478"/>
          <ac:picMkLst>
            <pc:docMk/>
            <pc:sldMk cId="2041723519" sldId="262"/>
            <ac:picMk id="5" creationId="{5546E2F7-3E0E-45DF-804D-27C9D4FF6B8C}"/>
          </ac:picMkLst>
        </pc:picChg>
        <pc:picChg chg="add del mod modCrop">
          <ac:chgData name="Dakota King" userId="abd8259705e70c9d" providerId="LiveId" clId="{746ED8AE-5EEB-4D78-875D-C60436E5E972}" dt="2020-12-16T01:26:59.127" v="8577" actId="478"/>
          <ac:picMkLst>
            <pc:docMk/>
            <pc:sldMk cId="2041723519" sldId="262"/>
            <ac:picMk id="8" creationId="{79212639-2BE0-4D59-B1D9-27CD8D538DAE}"/>
          </ac:picMkLst>
        </pc:picChg>
        <pc:picChg chg="add del mod">
          <ac:chgData name="Dakota King" userId="abd8259705e70c9d" providerId="LiveId" clId="{746ED8AE-5EEB-4D78-875D-C60436E5E972}" dt="2020-12-16T05:04:45.898" v="9544" actId="478"/>
          <ac:picMkLst>
            <pc:docMk/>
            <pc:sldMk cId="2041723519" sldId="262"/>
            <ac:picMk id="9" creationId="{2FEF7779-9197-49A6-8E84-4E1A25677A0D}"/>
          </ac:picMkLst>
        </pc:picChg>
        <pc:picChg chg="add del mod modCrop">
          <ac:chgData name="Dakota King" userId="abd8259705e70c9d" providerId="LiveId" clId="{746ED8AE-5EEB-4D78-875D-C60436E5E972}" dt="2020-12-16T01:26:40.695" v="8571" actId="478"/>
          <ac:picMkLst>
            <pc:docMk/>
            <pc:sldMk cId="2041723519" sldId="262"/>
            <ac:picMk id="10" creationId="{3CCE4138-C8E9-4420-AEA0-B48A439AC588}"/>
          </ac:picMkLst>
        </pc:picChg>
        <pc:picChg chg="add del mod">
          <ac:chgData name="Dakota King" userId="abd8259705e70c9d" providerId="LiveId" clId="{746ED8AE-5EEB-4D78-875D-C60436E5E972}" dt="2020-12-16T05:03:28.947" v="9539" actId="478"/>
          <ac:picMkLst>
            <pc:docMk/>
            <pc:sldMk cId="2041723519" sldId="262"/>
            <ac:picMk id="16" creationId="{424E5827-7C4C-4E50-B4D9-12A0D951B25B}"/>
          </ac:picMkLst>
        </pc:picChg>
        <pc:picChg chg="add mod">
          <ac:chgData name="Dakota King" userId="abd8259705e70c9d" providerId="LiveId" clId="{746ED8AE-5EEB-4D78-875D-C60436E5E972}" dt="2020-12-16T05:06:10.068" v="9562" actId="1076"/>
          <ac:picMkLst>
            <pc:docMk/>
            <pc:sldMk cId="2041723519" sldId="262"/>
            <ac:picMk id="18" creationId="{230ADB59-B4C7-4944-B3AD-B37925E4451A}"/>
          </ac:picMkLst>
        </pc:picChg>
        <pc:picChg chg="add mod">
          <ac:chgData name="Dakota King" userId="abd8259705e70c9d" providerId="LiveId" clId="{746ED8AE-5EEB-4D78-875D-C60436E5E972}" dt="2020-12-16T05:06:10.068" v="9562" actId="1076"/>
          <ac:picMkLst>
            <pc:docMk/>
            <pc:sldMk cId="2041723519" sldId="262"/>
            <ac:picMk id="20" creationId="{F510A777-D762-4B87-BA57-4814C00F893B}"/>
          </ac:picMkLst>
        </pc:picChg>
        <pc:picChg chg="add del mod">
          <ac:chgData name="Dakota King" userId="abd8259705e70c9d" providerId="LiveId" clId="{746ED8AE-5EEB-4D78-875D-C60436E5E972}" dt="2020-12-16T05:19:21.803" v="9968" actId="478"/>
          <ac:picMkLst>
            <pc:docMk/>
            <pc:sldMk cId="2041723519" sldId="262"/>
            <ac:picMk id="21" creationId="{446B3934-9B37-4747-89C6-E8C2537DFE7D}"/>
          </ac:picMkLst>
        </pc:picChg>
        <pc:picChg chg="add mod">
          <ac:chgData name="Dakota King" userId="abd8259705e70c9d" providerId="LiveId" clId="{746ED8AE-5EEB-4D78-875D-C60436E5E972}" dt="2020-12-16T05:19:23.687" v="9970" actId="1076"/>
          <ac:picMkLst>
            <pc:docMk/>
            <pc:sldMk cId="2041723519" sldId="262"/>
            <ac:picMk id="22" creationId="{88870D29-AA1A-49F9-9182-EFF9CA03826B}"/>
          </ac:picMkLst>
        </pc:picChg>
        <pc:cxnChg chg="add mod">
          <ac:chgData name="Dakota King" userId="abd8259705e70c9d" providerId="LiveId" clId="{746ED8AE-5EEB-4D78-875D-C60436E5E972}" dt="2020-12-16T21:50:56.478" v="10816" actId="1582"/>
          <ac:cxnSpMkLst>
            <pc:docMk/>
            <pc:sldMk cId="2041723519" sldId="262"/>
            <ac:cxnSpMk id="3" creationId="{C352B556-B883-4D87-B18A-43D3EB0F642C}"/>
          </ac:cxnSpMkLst>
        </pc:cxnChg>
        <pc:cxnChg chg="add mod">
          <ac:chgData name="Dakota King" userId="abd8259705e70c9d" providerId="LiveId" clId="{746ED8AE-5EEB-4D78-875D-C60436E5E972}" dt="2020-12-16T21:50:56.478" v="10816" actId="1582"/>
          <ac:cxnSpMkLst>
            <pc:docMk/>
            <pc:sldMk cId="2041723519" sldId="262"/>
            <ac:cxnSpMk id="15" creationId="{342A737F-6E9F-46DB-987B-146318CE98C3}"/>
          </ac:cxnSpMkLst>
        </pc:cxnChg>
        <pc:cxnChg chg="add mod">
          <ac:chgData name="Dakota King" userId="abd8259705e70c9d" providerId="LiveId" clId="{746ED8AE-5EEB-4D78-875D-C60436E5E972}" dt="2020-12-16T22:01:42.110" v="10826" actId="14100"/>
          <ac:cxnSpMkLst>
            <pc:docMk/>
            <pc:sldMk cId="2041723519" sldId="262"/>
            <ac:cxnSpMk id="19" creationId="{AC1BB8F2-77FA-422B-BC0B-78F0A13A56EA}"/>
          </ac:cxnSpMkLst>
        </pc:cxnChg>
      </pc:sldChg>
      <pc:sldChg chg="addSp delSp modSp new add del mod ord">
        <pc:chgData name="Dakota King" userId="abd8259705e70c9d" providerId="LiveId" clId="{746ED8AE-5EEB-4D78-875D-C60436E5E972}" dt="2020-12-12T23:20:51.751" v="2917"/>
        <pc:sldMkLst>
          <pc:docMk/>
          <pc:sldMk cId="1713965746" sldId="263"/>
        </pc:sldMkLst>
        <pc:spChg chg="del">
          <ac:chgData name="Dakota King" userId="abd8259705e70c9d" providerId="LiveId" clId="{746ED8AE-5EEB-4D78-875D-C60436E5E972}" dt="2020-12-12T17:04:44.089" v="798" actId="478"/>
          <ac:spMkLst>
            <pc:docMk/>
            <pc:sldMk cId="1713965746" sldId="263"/>
            <ac:spMk id="2" creationId="{7C828CBE-2917-4E4D-B6DE-8358BF4C5E9A}"/>
          </ac:spMkLst>
        </pc:spChg>
        <pc:spChg chg="del">
          <ac:chgData name="Dakota King" userId="abd8259705e70c9d" providerId="LiveId" clId="{746ED8AE-5EEB-4D78-875D-C60436E5E972}" dt="2020-12-12T17:04:42.394" v="797" actId="478"/>
          <ac:spMkLst>
            <pc:docMk/>
            <pc:sldMk cId="1713965746" sldId="263"/>
            <ac:spMk id="3" creationId="{D1348F9C-7839-4217-B3A4-261CEA15190C}"/>
          </ac:spMkLst>
        </pc:spChg>
        <pc:spChg chg="add mod">
          <ac:chgData name="Dakota King" userId="abd8259705e70c9d" providerId="LiveId" clId="{746ED8AE-5EEB-4D78-875D-C60436E5E972}" dt="2020-12-12T21:45:27.915" v="2448" actId="20577"/>
          <ac:spMkLst>
            <pc:docMk/>
            <pc:sldMk cId="1713965746" sldId="263"/>
            <ac:spMk id="4" creationId="{B267CD70-9F84-4990-82A1-38D3A3695F42}"/>
          </ac:spMkLst>
        </pc:spChg>
        <pc:spChg chg="add del mod">
          <ac:chgData name="Dakota King" userId="abd8259705e70c9d" providerId="LiveId" clId="{746ED8AE-5EEB-4D78-875D-C60436E5E972}" dt="2020-12-12T17:16:18.345" v="1042" actId="478"/>
          <ac:spMkLst>
            <pc:docMk/>
            <pc:sldMk cId="1713965746" sldId="263"/>
            <ac:spMk id="5" creationId="{3A7D1D00-3951-48F6-8BA4-ECE8916DE471}"/>
          </ac:spMkLst>
        </pc:spChg>
        <pc:spChg chg="add del mod">
          <ac:chgData name="Dakota King" userId="abd8259705e70c9d" providerId="LiveId" clId="{746ED8AE-5EEB-4D78-875D-C60436E5E972}" dt="2020-12-12T17:16:21.262" v="1043" actId="478"/>
          <ac:spMkLst>
            <pc:docMk/>
            <pc:sldMk cId="1713965746" sldId="263"/>
            <ac:spMk id="7" creationId="{22F22090-7512-42C5-8744-4C9113225ACA}"/>
          </ac:spMkLst>
        </pc:spChg>
        <pc:spChg chg="add del mod">
          <ac:chgData name="Dakota King" userId="abd8259705e70c9d" providerId="LiveId" clId="{746ED8AE-5EEB-4D78-875D-C60436E5E972}" dt="2020-12-12T17:25:06.032" v="1175" actId="478"/>
          <ac:spMkLst>
            <pc:docMk/>
            <pc:sldMk cId="1713965746" sldId="263"/>
            <ac:spMk id="16" creationId="{8CC512CA-CD87-44F4-9941-0CA671A266F7}"/>
          </ac:spMkLst>
        </pc:spChg>
        <pc:spChg chg="add mod">
          <ac:chgData name="Dakota King" userId="abd8259705e70c9d" providerId="LiveId" clId="{746ED8AE-5EEB-4D78-875D-C60436E5E972}" dt="2020-12-12T17:56:28.519" v="2276" actId="20577"/>
          <ac:spMkLst>
            <pc:docMk/>
            <pc:sldMk cId="1713965746" sldId="263"/>
            <ac:spMk id="17" creationId="{880457BC-F048-4302-A7CC-F64B11CFCEBE}"/>
          </ac:spMkLst>
        </pc:spChg>
        <pc:spChg chg="add del mod">
          <ac:chgData name="Dakota King" userId="abd8259705e70c9d" providerId="LiveId" clId="{746ED8AE-5EEB-4D78-875D-C60436E5E972}" dt="2020-12-12T17:43:51.414" v="1909" actId="478"/>
          <ac:spMkLst>
            <pc:docMk/>
            <pc:sldMk cId="1713965746" sldId="263"/>
            <ac:spMk id="18" creationId="{B293752A-7E15-4B6A-8770-1399BC77D988}"/>
          </ac:spMkLst>
        </pc:spChg>
        <pc:picChg chg="add mod">
          <ac:chgData name="Dakota King" userId="abd8259705e70c9d" providerId="LiveId" clId="{746ED8AE-5EEB-4D78-875D-C60436E5E972}" dt="2020-12-12T17:34:32.984" v="1527" actId="1076"/>
          <ac:picMkLst>
            <pc:docMk/>
            <pc:sldMk cId="1713965746" sldId="263"/>
            <ac:picMk id="9" creationId="{C64DE892-D96F-408F-9CE5-B6CCE5288441}"/>
          </ac:picMkLst>
        </pc:picChg>
        <pc:picChg chg="add del mod">
          <ac:chgData name="Dakota King" userId="abd8259705e70c9d" providerId="LiveId" clId="{746ED8AE-5EEB-4D78-875D-C60436E5E972}" dt="2020-12-12T17:29:03.241" v="1349" actId="478"/>
          <ac:picMkLst>
            <pc:docMk/>
            <pc:sldMk cId="1713965746" sldId="263"/>
            <ac:picMk id="11" creationId="{13D7DB88-B7DF-4E2B-BBC1-D1904815498B}"/>
          </ac:picMkLst>
        </pc:picChg>
        <pc:picChg chg="add del mod">
          <ac:chgData name="Dakota King" userId="abd8259705e70c9d" providerId="LiveId" clId="{746ED8AE-5EEB-4D78-875D-C60436E5E972}" dt="2020-12-12T17:20:30.120" v="1084" actId="21"/>
          <ac:picMkLst>
            <pc:docMk/>
            <pc:sldMk cId="1713965746" sldId="263"/>
            <ac:picMk id="13" creationId="{36634BB5-884C-4E77-B63E-5801C2D9C6C4}"/>
          </ac:picMkLst>
        </pc:picChg>
        <pc:picChg chg="add del mod">
          <ac:chgData name="Dakota King" userId="abd8259705e70c9d" providerId="LiveId" clId="{746ED8AE-5EEB-4D78-875D-C60436E5E972}" dt="2020-12-12T17:24:17.293" v="1165" actId="478"/>
          <ac:picMkLst>
            <pc:docMk/>
            <pc:sldMk cId="1713965746" sldId="263"/>
            <ac:picMk id="15" creationId="{AAA1EAAA-E35A-44AD-BDC0-B7360F510698}"/>
          </ac:picMkLst>
        </pc:picChg>
      </pc:sldChg>
      <pc:sldChg chg="addSp delSp modSp new mod ord">
        <pc:chgData name="Dakota King" userId="abd8259705e70c9d" providerId="LiveId" clId="{746ED8AE-5EEB-4D78-875D-C60436E5E972}" dt="2020-12-12T23:20:51.751" v="2917"/>
        <pc:sldMkLst>
          <pc:docMk/>
          <pc:sldMk cId="1679477069" sldId="264"/>
        </pc:sldMkLst>
        <pc:spChg chg="del">
          <ac:chgData name="Dakota King" userId="abd8259705e70c9d" providerId="LiveId" clId="{746ED8AE-5EEB-4D78-875D-C60436E5E972}" dt="2020-12-12T17:48:41.408" v="2145" actId="478"/>
          <ac:spMkLst>
            <pc:docMk/>
            <pc:sldMk cId="1679477069" sldId="264"/>
            <ac:spMk id="2" creationId="{C8415E67-00FE-4C32-AA77-11DB5BDAABB8}"/>
          </ac:spMkLst>
        </pc:spChg>
        <pc:spChg chg="del">
          <ac:chgData name="Dakota King" userId="abd8259705e70c9d" providerId="LiveId" clId="{746ED8AE-5EEB-4D78-875D-C60436E5E972}" dt="2020-12-12T17:48:52.565" v="2156" actId="478"/>
          <ac:spMkLst>
            <pc:docMk/>
            <pc:sldMk cId="1679477069" sldId="264"/>
            <ac:spMk id="3" creationId="{6E09EE4F-D77F-4A4F-BA43-FE8E0FD93554}"/>
          </ac:spMkLst>
        </pc:spChg>
        <pc:spChg chg="add mod">
          <ac:chgData name="Dakota King" userId="abd8259705e70c9d" providerId="LiveId" clId="{746ED8AE-5EEB-4D78-875D-C60436E5E972}" dt="2020-12-12T21:48:37.723" v="2503" actId="20577"/>
          <ac:spMkLst>
            <pc:docMk/>
            <pc:sldMk cId="1679477069" sldId="264"/>
            <ac:spMk id="5" creationId="{7553D52E-7AA1-45FB-96BC-DF57C82606A0}"/>
          </ac:spMkLst>
        </pc:spChg>
        <pc:spChg chg="add mod">
          <ac:chgData name="Dakota King" userId="abd8259705e70c9d" providerId="LiveId" clId="{746ED8AE-5EEB-4D78-875D-C60436E5E972}" dt="2020-12-12T18:00:10.687" v="2407" actId="20577"/>
          <ac:spMkLst>
            <pc:docMk/>
            <pc:sldMk cId="1679477069" sldId="264"/>
            <ac:spMk id="6" creationId="{6AD108CE-B87A-4A49-89E6-5DA1EFFE3238}"/>
          </ac:spMkLst>
        </pc:spChg>
        <pc:picChg chg="add mod">
          <ac:chgData name="Dakota King" userId="abd8259705e70c9d" providerId="LiveId" clId="{746ED8AE-5EEB-4D78-875D-C60436E5E972}" dt="2020-12-12T17:49:01.920" v="2160" actId="108"/>
          <ac:picMkLst>
            <pc:docMk/>
            <pc:sldMk cId="1679477069" sldId="264"/>
            <ac:picMk id="4" creationId="{5356B45B-A65E-41A3-AE42-294B5632F79D}"/>
          </ac:picMkLst>
        </pc:picChg>
      </pc:sldChg>
      <pc:sldChg chg="addSp delSp modSp add mod ord">
        <pc:chgData name="Dakota King" userId="abd8259705e70c9d" providerId="LiveId" clId="{746ED8AE-5EEB-4D78-875D-C60436E5E972}" dt="2020-12-12T23:20:51.751" v="2917"/>
        <pc:sldMkLst>
          <pc:docMk/>
          <pc:sldMk cId="1597793213" sldId="265"/>
        </pc:sldMkLst>
        <pc:spChg chg="mod">
          <ac:chgData name="Dakota King" userId="abd8259705e70c9d" providerId="LiveId" clId="{746ED8AE-5EEB-4D78-875D-C60436E5E972}" dt="2020-12-12T21:48:46.657" v="2507" actId="20577"/>
          <ac:spMkLst>
            <pc:docMk/>
            <pc:sldMk cId="1597793213" sldId="265"/>
            <ac:spMk id="4" creationId="{B267CD70-9F84-4990-82A1-38D3A3695F42}"/>
          </ac:spMkLst>
        </pc:spChg>
        <pc:spChg chg="add mod">
          <ac:chgData name="Dakota King" userId="abd8259705e70c9d" providerId="LiveId" clId="{746ED8AE-5EEB-4D78-875D-C60436E5E972}" dt="2020-12-12T17:56:11.510" v="2254" actId="20577"/>
          <ac:spMkLst>
            <pc:docMk/>
            <pc:sldMk cId="1597793213" sldId="265"/>
            <ac:spMk id="6" creationId="{B34563B5-C45E-4340-95B0-69F53192A5AA}"/>
          </ac:spMkLst>
        </pc:spChg>
        <pc:picChg chg="del">
          <ac:chgData name="Dakota King" userId="abd8259705e70c9d" providerId="LiveId" clId="{746ED8AE-5EEB-4D78-875D-C60436E5E972}" dt="2020-12-12T17:24:10.152" v="1162" actId="478"/>
          <ac:picMkLst>
            <pc:docMk/>
            <pc:sldMk cId="1597793213" sldId="265"/>
            <ac:picMk id="9" creationId="{C64DE892-D96F-408F-9CE5-B6CCE5288441}"/>
          </ac:picMkLst>
        </pc:picChg>
        <pc:picChg chg="del">
          <ac:chgData name="Dakota King" userId="abd8259705e70c9d" providerId="LiveId" clId="{746ED8AE-5EEB-4D78-875D-C60436E5E972}" dt="2020-12-12T17:24:11.337" v="1163" actId="478"/>
          <ac:picMkLst>
            <pc:docMk/>
            <pc:sldMk cId="1597793213" sldId="265"/>
            <ac:picMk id="11" creationId="{13D7DB88-B7DF-4E2B-BBC1-D1904815498B}"/>
          </ac:picMkLst>
        </pc:picChg>
        <pc:picChg chg="mod">
          <ac:chgData name="Dakota King" userId="abd8259705e70c9d" providerId="LiveId" clId="{746ED8AE-5EEB-4D78-875D-C60436E5E972}" dt="2020-12-12T17:48:08.010" v="2144" actId="1076"/>
          <ac:picMkLst>
            <pc:docMk/>
            <pc:sldMk cId="1597793213" sldId="265"/>
            <ac:picMk id="15" creationId="{AAA1EAAA-E35A-44AD-BDC0-B7360F510698}"/>
          </ac:picMkLst>
        </pc:picChg>
      </pc:sldChg>
      <pc:sldChg chg="addSp delSp modSp add mod ord">
        <pc:chgData name="Dakota King" userId="abd8259705e70c9d" providerId="LiveId" clId="{746ED8AE-5EEB-4D78-875D-C60436E5E972}" dt="2020-12-12T23:20:51.751" v="2917"/>
        <pc:sldMkLst>
          <pc:docMk/>
          <pc:sldMk cId="912070706" sldId="266"/>
        </pc:sldMkLst>
        <pc:spChg chg="add del mod">
          <ac:chgData name="Dakota King" userId="abd8259705e70c9d" providerId="LiveId" clId="{746ED8AE-5EEB-4D78-875D-C60436E5E972}" dt="2020-12-12T17:34:49.764" v="1532" actId="478"/>
          <ac:spMkLst>
            <pc:docMk/>
            <pc:sldMk cId="912070706" sldId="266"/>
            <ac:spMk id="3" creationId="{0EEF55D6-F02C-4890-BB9B-185BCD9A1541}"/>
          </ac:spMkLst>
        </pc:spChg>
        <pc:spChg chg="mod">
          <ac:chgData name="Dakota King" userId="abd8259705e70c9d" providerId="LiveId" clId="{746ED8AE-5EEB-4D78-875D-C60436E5E972}" dt="2020-12-12T21:47:31.252" v="2470" actId="20577"/>
          <ac:spMkLst>
            <pc:docMk/>
            <pc:sldMk cId="912070706" sldId="266"/>
            <ac:spMk id="4" creationId="{B267CD70-9F84-4990-82A1-38D3A3695F42}"/>
          </ac:spMkLst>
        </pc:spChg>
        <pc:spChg chg="add del mod">
          <ac:chgData name="Dakota King" userId="abd8259705e70c9d" providerId="LiveId" clId="{746ED8AE-5EEB-4D78-875D-C60436E5E972}" dt="2020-12-12T17:36:57.549" v="1605" actId="478"/>
          <ac:spMkLst>
            <pc:docMk/>
            <pc:sldMk cId="912070706" sldId="266"/>
            <ac:spMk id="6" creationId="{F5200B33-20A1-49A3-B0A5-9536CA211359}"/>
          </ac:spMkLst>
        </pc:spChg>
        <pc:spChg chg="add mod">
          <ac:chgData name="Dakota King" userId="abd8259705e70c9d" providerId="LiveId" clId="{746ED8AE-5EEB-4D78-875D-C60436E5E972}" dt="2020-12-12T17:56:22.129" v="2268" actId="20577"/>
          <ac:spMkLst>
            <pc:docMk/>
            <pc:sldMk cId="912070706" sldId="266"/>
            <ac:spMk id="10" creationId="{12308122-4182-4CFA-842A-F56640B95A23}"/>
          </ac:spMkLst>
        </pc:spChg>
        <pc:spChg chg="del">
          <ac:chgData name="Dakota King" userId="abd8259705e70c9d" providerId="LiveId" clId="{746ED8AE-5EEB-4D78-875D-C60436E5E972}" dt="2020-12-12T17:34:46.360" v="1531" actId="478"/>
          <ac:spMkLst>
            <pc:docMk/>
            <pc:sldMk cId="912070706" sldId="266"/>
            <ac:spMk id="17" creationId="{880457BC-F048-4302-A7CC-F64B11CFCEBE}"/>
          </ac:spMkLst>
        </pc:spChg>
        <pc:picChg chg="del">
          <ac:chgData name="Dakota King" userId="abd8259705e70c9d" providerId="LiveId" clId="{746ED8AE-5EEB-4D78-875D-C60436E5E972}" dt="2020-12-12T17:28:36.143" v="1334" actId="478"/>
          <ac:picMkLst>
            <pc:docMk/>
            <pc:sldMk cId="912070706" sldId="266"/>
            <ac:picMk id="9" creationId="{C64DE892-D96F-408F-9CE5-B6CCE5288441}"/>
          </ac:picMkLst>
        </pc:picChg>
        <pc:picChg chg="mod">
          <ac:chgData name="Dakota King" userId="abd8259705e70c9d" providerId="LiveId" clId="{746ED8AE-5EEB-4D78-875D-C60436E5E972}" dt="2020-12-12T17:34:27.833" v="1526" actId="1076"/>
          <ac:picMkLst>
            <pc:docMk/>
            <pc:sldMk cId="912070706" sldId="266"/>
            <ac:picMk id="11" creationId="{13D7DB88-B7DF-4E2B-BBC1-D1904815498B}"/>
          </ac:picMkLst>
        </pc:picChg>
      </pc:sldChg>
      <pc:sldChg chg="add del">
        <pc:chgData name="Dakota King" userId="abd8259705e70c9d" providerId="LiveId" clId="{746ED8AE-5EEB-4D78-875D-C60436E5E972}" dt="2020-12-12T17:34:39.734" v="1529"/>
        <pc:sldMkLst>
          <pc:docMk/>
          <pc:sldMk cId="897646678" sldId="267"/>
        </pc:sldMkLst>
      </pc:sldChg>
      <pc:sldChg chg="addSp delSp new del mod ord">
        <pc:chgData name="Dakota King" userId="abd8259705e70c9d" providerId="LiveId" clId="{746ED8AE-5EEB-4D78-875D-C60436E5E972}" dt="2020-12-12T21:46:34.144" v="2460" actId="47"/>
        <pc:sldMkLst>
          <pc:docMk/>
          <pc:sldMk cId="3012794594" sldId="267"/>
        </pc:sldMkLst>
        <pc:spChg chg="del">
          <ac:chgData name="Dakota King" userId="abd8259705e70c9d" providerId="LiveId" clId="{746ED8AE-5EEB-4D78-875D-C60436E5E972}" dt="2020-12-12T21:27:33.567" v="2443" actId="478"/>
          <ac:spMkLst>
            <pc:docMk/>
            <pc:sldMk cId="3012794594" sldId="267"/>
            <ac:spMk id="2" creationId="{FA800455-26EC-45AE-B504-5E4DC1844EB4}"/>
          </ac:spMkLst>
        </pc:spChg>
        <pc:spChg chg="del">
          <ac:chgData name="Dakota King" userId="abd8259705e70c9d" providerId="LiveId" clId="{746ED8AE-5EEB-4D78-875D-C60436E5E972}" dt="2020-12-12T21:27:34.046" v="2444" actId="478"/>
          <ac:spMkLst>
            <pc:docMk/>
            <pc:sldMk cId="3012794594" sldId="267"/>
            <ac:spMk id="3" creationId="{C6BC407A-6413-44CE-81B6-294C27499348}"/>
          </ac:spMkLst>
        </pc:spChg>
        <pc:picChg chg="add del">
          <ac:chgData name="Dakota King" userId="abd8259705e70c9d" providerId="LiveId" clId="{746ED8AE-5EEB-4D78-875D-C60436E5E972}" dt="2020-12-12T21:45:49.491" v="2452" actId="21"/>
          <ac:picMkLst>
            <pc:docMk/>
            <pc:sldMk cId="3012794594" sldId="267"/>
            <ac:picMk id="5" creationId="{986870A7-4E7C-4FF5-A3D9-F038D297B1D5}"/>
          </ac:picMkLst>
        </pc:picChg>
      </pc:sldChg>
      <pc:sldChg chg="add del">
        <pc:chgData name="Dakota King" userId="abd8259705e70c9d" providerId="LiveId" clId="{746ED8AE-5EEB-4D78-875D-C60436E5E972}" dt="2020-12-12T21:46:35.199" v="2461" actId="47"/>
        <pc:sldMkLst>
          <pc:docMk/>
          <pc:sldMk cId="2223680769" sldId="268"/>
        </pc:sldMkLst>
      </pc:sldChg>
      <pc:sldChg chg="add del">
        <pc:chgData name="Dakota King" userId="abd8259705e70c9d" providerId="LiveId" clId="{746ED8AE-5EEB-4D78-875D-C60436E5E972}" dt="2020-12-12T21:47:45.889" v="2477" actId="47"/>
        <pc:sldMkLst>
          <pc:docMk/>
          <pc:sldMk cId="3795593736" sldId="269"/>
        </pc:sldMkLst>
      </pc:sldChg>
      <pc:sldChg chg="addSp delSp modSp add mod delAnim modAnim">
        <pc:chgData name="Dakota King" userId="abd8259705e70c9d" providerId="LiveId" clId="{746ED8AE-5EEB-4D78-875D-C60436E5E972}" dt="2020-12-16T22:08:50.269" v="10863"/>
        <pc:sldMkLst>
          <pc:docMk/>
          <pc:sldMk cId="3058790343" sldId="270"/>
        </pc:sldMkLst>
        <pc:spChg chg="del">
          <ac:chgData name="Dakota King" userId="abd8259705e70c9d" providerId="LiveId" clId="{746ED8AE-5EEB-4D78-875D-C60436E5E972}" dt="2020-12-12T21:51:31.922" v="2519" actId="478"/>
          <ac:spMkLst>
            <pc:docMk/>
            <pc:sldMk cId="3058790343" sldId="270"/>
            <ac:spMk id="2" creationId="{FA800455-26EC-45AE-B504-5E4DC1844EB4}"/>
          </ac:spMkLst>
        </pc:spChg>
        <pc:spChg chg="del">
          <ac:chgData name="Dakota King" userId="abd8259705e70c9d" providerId="LiveId" clId="{746ED8AE-5EEB-4D78-875D-C60436E5E972}" dt="2020-12-12T21:51:32.899" v="2520" actId="478"/>
          <ac:spMkLst>
            <pc:docMk/>
            <pc:sldMk cId="3058790343" sldId="270"/>
            <ac:spMk id="3" creationId="{C6BC407A-6413-44CE-81B6-294C27499348}"/>
          </ac:spMkLst>
        </pc:spChg>
        <pc:spChg chg="add mod">
          <ac:chgData name="Dakota King" userId="abd8259705e70c9d" providerId="LiveId" clId="{746ED8AE-5EEB-4D78-875D-C60436E5E972}" dt="2020-12-12T21:57:43.204" v="2611" actId="108"/>
          <ac:spMkLst>
            <pc:docMk/>
            <pc:sldMk cId="3058790343" sldId="270"/>
            <ac:spMk id="4" creationId="{DCA6BC1B-4CA2-4E77-93D0-D46021F648AD}"/>
          </ac:spMkLst>
        </pc:spChg>
        <pc:spChg chg="add del mod">
          <ac:chgData name="Dakota King" userId="abd8259705e70c9d" providerId="LiveId" clId="{746ED8AE-5EEB-4D78-875D-C60436E5E972}" dt="2020-12-16T05:10:01.435" v="9590" actId="478"/>
          <ac:spMkLst>
            <pc:docMk/>
            <pc:sldMk cId="3058790343" sldId="270"/>
            <ac:spMk id="7" creationId="{05902152-DA2C-43D6-A66C-3F199E869320}"/>
          </ac:spMkLst>
        </pc:spChg>
        <pc:spChg chg="add del mod">
          <ac:chgData name="Dakota King" userId="abd8259705e70c9d" providerId="LiveId" clId="{746ED8AE-5EEB-4D78-875D-C60436E5E972}" dt="2020-12-16T05:10:03.676" v="9591" actId="478"/>
          <ac:spMkLst>
            <pc:docMk/>
            <pc:sldMk cId="3058790343" sldId="270"/>
            <ac:spMk id="8" creationId="{3F64662D-EB45-47E6-8001-8CAFE6F6E75A}"/>
          </ac:spMkLst>
        </pc:spChg>
        <pc:picChg chg="add del mod">
          <ac:chgData name="Dakota King" userId="abd8259705e70c9d" providerId="LiveId" clId="{746ED8AE-5EEB-4D78-875D-C60436E5E972}" dt="2020-12-16T05:26:47.423" v="10351" actId="478"/>
          <ac:picMkLst>
            <pc:docMk/>
            <pc:sldMk cId="3058790343" sldId="270"/>
            <ac:picMk id="3" creationId="{1380C930-5088-49D9-89E6-7561893A83B0}"/>
          </ac:picMkLst>
        </pc:picChg>
        <pc:picChg chg="add mod">
          <ac:chgData name="Dakota King" userId="abd8259705e70c9d" providerId="LiveId" clId="{746ED8AE-5EEB-4D78-875D-C60436E5E972}" dt="2020-12-16T05:26:50.834" v="10353" actId="1076"/>
          <ac:picMkLst>
            <pc:docMk/>
            <pc:sldMk cId="3058790343" sldId="270"/>
            <ac:picMk id="6" creationId="{44188C5B-710D-448D-AC76-BBCD347A4108}"/>
          </ac:picMkLst>
        </pc:picChg>
        <pc:picChg chg="add del mod">
          <ac:chgData name="Dakota King" userId="abd8259705e70c9d" providerId="LiveId" clId="{746ED8AE-5EEB-4D78-875D-C60436E5E972}" dt="2020-12-12T22:01:13.511" v="2799" actId="478"/>
          <ac:picMkLst>
            <pc:docMk/>
            <pc:sldMk cId="3058790343" sldId="270"/>
            <ac:picMk id="6" creationId="{455907BE-E078-42FF-9840-6FA74D5854EA}"/>
          </ac:picMkLst>
        </pc:picChg>
        <pc:picChg chg="add del mod">
          <ac:chgData name="Dakota King" userId="abd8259705e70c9d" providerId="LiveId" clId="{746ED8AE-5EEB-4D78-875D-C60436E5E972}" dt="2020-12-16T04:14:19.595" v="8655" actId="478"/>
          <ac:picMkLst>
            <pc:docMk/>
            <pc:sldMk cId="3058790343" sldId="270"/>
            <ac:picMk id="10" creationId="{E8D5365D-4014-4334-9C58-61DF00133A91}"/>
          </ac:picMkLst>
        </pc:picChg>
        <pc:picChg chg="add del">
          <ac:chgData name="Dakota King" userId="abd8259705e70c9d" providerId="LiveId" clId="{746ED8AE-5EEB-4D78-875D-C60436E5E972}" dt="2020-12-12T22:10:21.491" v="2808" actId="478"/>
          <ac:picMkLst>
            <pc:docMk/>
            <pc:sldMk cId="3058790343" sldId="270"/>
            <ac:picMk id="12" creationId="{EF2817D1-EE34-4E30-927A-63299F183E1C}"/>
          </ac:picMkLst>
        </pc:picChg>
        <pc:picChg chg="add del">
          <ac:chgData name="Dakota King" userId="abd8259705e70c9d" providerId="LiveId" clId="{746ED8AE-5EEB-4D78-875D-C60436E5E972}" dt="2020-12-14T03:12:43.910" v="3584" actId="21"/>
          <ac:picMkLst>
            <pc:docMk/>
            <pc:sldMk cId="3058790343" sldId="270"/>
            <ac:picMk id="14" creationId="{F0EEB3B8-C841-422E-8258-D8AEAD49E013}"/>
          </ac:picMkLst>
        </pc:picChg>
      </pc:sldChg>
      <pc:sldChg chg="addSp delSp modSp add mod delAnim modAnim">
        <pc:chgData name="Dakota King" userId="abd8259705e70c9d" providerId="LiveId" clId="{746ED8AE-5EEB-4D78-875D-C60436E5E972}" dt="2020-12-16T23:14:32.157" v="11189"/>
        <pc:sldMkLst>
          <pc:docMk/>
          <pc:sldMk cId="1054050162" sldId="271"/>
        </pc:sldMkLst>
        <pc:spChg chg="add mod">
          <ac:chgData name="Dakota King" userId="abd8259705e70c9d" providerId="LiveId" clId="{746ED8AE-5EEB-4D78-875D-C60436E5E972}" dt="2020-12-16T23:00:34.163" v="11001" actId="1076"/>
          <ac:spMkLst>
            <pc:docMk/>
            <pc:sldMk cId="1054050162" sldId="271"/>
            <ac:spMk id="2" creationId="{02AB593C-3083-4D26-BA11-19A3FFE2839C}"/>
          </ac:spMkLst>
        </pc:spChg>
        <pc:spChg chg="add del mod">
          <ac:chgData name="Dakota King" userId="abd8259705e70c9d" providerId="LiveId" clId="{746ED8AE-5EEB-4D78-875D-C60436E5E972}" dt="2020-12-12T21:45:45.557" v="2451" actId="478"/>
          <ac:spMkLst>
            <pc:docMk/>
            <pc:sldMk cId="1054050162" sldId="271"/>
            <ac:spMk id="3" creationId="{B108D830-4345-4EA0-BB21-0BAD81E6F75A}"/>
          </ac:spMkLst>
        </pc:spChg>
        <pc:spChg chg="add del mod">
          <ac:chgData name="Dakota King" userId="abd8259705e70c9d" providerId="LiveId" clId="{746ED8AE-5EEB-4D78-875D-C60436E5E972}" dt="2020-12-16T22:12:34.281" v="10906" actId="478"/>
          <ac:spMkLst>
            <pc:docMk/>
            <pc:sldMk cId="1054050162" sldId="271"/>
            <ac:spMk id="5" creationId="{858E8058-452A-46EF-BBDE-6ABFD2648057}"/>
          </ac:spMkLst>
        </pc:spChg>
        <pc:spChg chg="add del mod">
          <ac:chgData name="Dakota King" userId="abd8259705e70c9d" providerId="LiveId" clId="{746ED8AE-5EEB-4D78-875D-C60436E5E972}" dt="2020-12-16T22:53:11.282" v="10988" actId="478"/>
          <ac:spMkLst>
            <pc:docMk/>
            <pc:sldMk cId="1054050162" sldId="271"/>
            <ac:spMk id="10" creationId="{5F699A9D-333C-4CF8-8DE1-B86F0F437CCB}"/>
          </ac:spMkLst>
        </pc:spChg>
        <pc:spChg chg="add mod">
          <ac:chgData name="Dakota King" userId="abd8259705e70c9d" providerId="LiveId" clId="{746ED8AE-5EEB-4D78-875D-C60436E5E972}" dt="2020-12-16T23:05:26.814" v="11083" actId="1582"/>
          <ac:spMkLst>
            <pc:docMk/>
            <pc:sldMk cId="1054050162" sldId="271"/>
            <ac:spMk id="13" creationId="{AF35F447-D34F-4883-8AF8-BDADDDFF0D98}"/>
          </ac:spMkLst>
        </pc:spChg>
        <pc:spChg chg="del">
          <ac:chgData name="Dakota King" userId="abd8259705e70c9d" providerId="LiveId" clId="{746ED8AE-5EEB-4D78-875D-C60436E5E972}" dt="2020-12-12T21:45:42.162" v="2450" actId="478"/>
          <ac:spMkLst>
            <pc:docMk/>
            <pc:sldMk cId="1054050162" sldId="271"/>
            <ac:spMk id="17" creationId="{880457BC-F048-4302-A7CC-F64B11CFCEBE}"/>
          </ac:spMkLst>
        </pc:spChg>
        <pc:graphicFrameChg chg="add mod modGraphic">
          <ac:chgData name="Dakota King" userId="abd8259705e70c9d" providerId="LiveId" clId="{746ED8AE-5EEB-4D78-875D-C60436E5E972}" dt="2020-12-16T23:06:39.931" v="11089"/>
          <ac:graphicFrameMkLst>
            <pc:docMk/>
            <pc:sldMk cId="1054050162" sldId="271"/>
            <ac:graphicFrameMk id="8" creationId="{D0A139DA-BD50-4C4B-A6C6-334A33A5AB0F}"/>
          </ac:graphicFrameMkLst>
        </pc:graphicFrameChg>
        <pc:picChg chg="add del mod modCrop">
          <ac:chgData name="Dakota King" userId="abd8259705e70c9d" providerId="LiveId" clId="{746ED8AE-5EEB-4D78-875D-C60436E5E972}" dt="2020-12-16T22:52:39.556" v="10981" actId="478"/>
          <ac:picMkLst>
            <pc:docMk/>
            <pc:sldMk cId="1054050162" sldId="271"/>
            <ac:picMk id="6" creationId="{967E4ECA-72D5-4C6E-839A-D0F049D90E0F}"/>
          </ac:picMkLst>
        </pc:picChg>
        <pc:picChg chg="add del mod modCrop">
          <ac:chgData name="Dakota King" userId="abd8259705e70c9d" providerId="LiveId" clId="{746ED8AE-5EEB-4D78-875D-C60436E5E972}" dt="2020-12-16T22:52:39.556" v="10981" actId="478"/>
          <ac:picMkLst>
            <pc:docMk/>
            <pc:sldMk cId="1054050162" sldId="271"/>
            <ac:picMk id="7" creationId="{88B893B5-9365-42DB-8F0E-9D2B2C3AE57E}"/>
          </ac:picMkLst>
        </pc:picChg>
        <pc:picChg chg="mod">
          <ac:chgData name="Dakota King" userId="abd8259705e70c9d" providerId="LiveId" clId="{746ED8AE-5EEB-4D78-875D-C60436E5E972}" dt="2020-12-16T23:04:02.693" v="11020" actId="1076"/>
          <ac:picMkLst>
            <pc:docMk/>
            <pc:sldMk cId="1054050162" sldId="271"/>
            <ac:picMk id="9" creationId="{C64DE892-D96F-408F-9CE5-B6CCE5288441}"/>
          </ac:picMkLst>
        </pc:picChg>
        <pc:cxnChg chg="add mod">
          <ac:chgData name="Dakota King" userId="abd8259705e70c9d" providerId="LiveId" clId="{746ED8AE-5EEB-4D78-875D-C60436E5E972}" dt="2020-12-16T23:04:17.629" v="11023" actId="1582"/>
          <ac:cxnSpMkLst>
            <pc:docMk/>
            <pc:sldMk cId="1054050162" sldId="271"/>
            <ac:cxnSpMk id="12" creationId="{52FDA691-C447-4B33-93E1-56E21A25EDF1}"/>
          </ac:cxnSpMkLst>
        </pc:cxnChg>
      </pc:sldChg>
      <pc:sldChg chg="addSp delSp modSp add mod delAnim modAnim">
        <pc:chgData name="Dakota King" userId="abd8259705e70c9d" providerId="LiveId" clId="{746ED8AE-5EEB-4D78-875D-C60436E5E972}" dt="2020-12-16T23:14:44.756" v="11191"/>
        <pc:sldMkLst>
          <pc:docMk/>
          <pc:sldMk cId="41111475" sldId="272"/>
        </pc:sldMkLst>
        <pc:spChg chg="add del mod">
          <ac:chgData name="Dakota King" userId="abd8259705e70c9d" providerId="LiveId" clId="{746ED8AE-5EEB-4D78-875D-C60436E5E972}" dt="2020-12-12T21:47:17.248" v="2464" actId="478"/>
          <ac:spMkLst>
            <pc:docMk/>
            <pc:sldMk cId="41111475" sldId="272"/>
            <ac:spMk id="3" creationId="{0C3BC584-F460-4849-B20D-B5BF83CD15EC}"/>
          </ac:spMkLst>
        </pc:spChg>
        <pc:spChg chg="mod">
          <ac:chgData name="Dakota King" userId="abd8259705e70c9d" providerId="LiveId" clId="{746ED8AE-5EEB-4D78-875D-C60436E5E972}" dt="2020-12-12T21:47:35.806" v="2473" actId="20577"/>
          <ac:spMkLst>
            <pc:docMk/>
            <pc:sldMk cId="41111475" sldId="272"/>
            <ac:spMk id="4" creationId="{B267CD70-9F84-4990-82A1-38D3A3695F42}"/>
          </ac:spMkLst>
        </pc:spChg>
        <pc:spChg chg="add del mod">
          <ac:chgData name="Dakota King" userId="abd8259705e70c9d" providerId="LiveId" clId="{746ED8AE-5EEB-4D78-875D-C60436E5E972}" dt="2020-12-16T22:15:10.912" v="10918" actId="478"/>
          <ac:spMkLst>
            <pc:docMk/>
            <pc:sldMk cId="41111475" sldId="272"/>
            <ac:spMk id="5" creationId="{EFA79AA7-BC01-4826-9BCC-C3FAFCB72F7A}"/>
          </ac:spMkLst>
        </pc:spChg>
        <pc:spChg chg="add mod">
          <ac:chgData name="Dakota King" userId="abd8259705e70c9d" providerId="LiveId" clId="{746ED8AE-5EEB-4D78-875D-C60436E5E972}" dt="2020-12-16T23:07:35.929" v="11097" actId="1076"/>
          <ac:spMkLst>
            <pc:docMk/>
            <pc:sldMk cId="41111475" sldId="272"/>
            <ac:spMk id="8" creationId="{98CFBB74-1BFC-4609-9256-7E543E7766DD}"/>
          </ac:spMkLst>
        </pc:spChg>
        <pc:spChg chg="del">
          <ac:chgData name="Dakota King" userId="abd8259705e70c9d" providerId="LiveId" clId="{746ED8AE-5EEB-4D78-875D-C60436E5E972}" dt="2020-12-12T21:46:43.753" v="2463" actId="478"/>
          <ac:spMkLst>
            <pc:docMk/>
            <pc:sldMk cId="41111475" sldId="272"/>
            <ac:spMk id="10" creationId="{12308122-4182-4CFA-842A-F56640B95A23}"/>
          </ac:spMkLst>
        </pc:spChg>
        <pc:spChg chg="add mod">
          <ac:chgData name="Dakota King" userId="abd8259705e70c9d" providerId="LiveId" clId="{746ED8AE-5EEB-4D78-875D-C60436E5E972}" dt="2020-12-16T23:08:31.977" v="11117" actId="20577"/>
          <ac:spMkLst>
            <pc:docMk/>
            <pc:sldMk cId="41111475" sldId="272"/>
            <ac:spMk id="10" creationId="{E32D7542-1337-4378-9B4A-9DF3BCCCC46D}"/>
          </ac:spMkLst>
        </pc:spChg>
        <pc:graphicFrameChg chg="add del mod modGraphic">
          <ac:chgData name="Dakota King" userId="abd8259705e70c9d" providerId="LiveId" clId="{746ED8AE-5EEB-4D78-875D-C60436E5E972}" dt="2020-12-16T23:06:59.462" v="11093" actId="478"/>
          <ac:graphicFrameMkLst>
            <pc:docMk/>
            <pc:sldMk cId="41111475" sldId="272"/>
            <ac:graphicFrameMk id="2" creationId="{524A77A9-1346-44B3-9C15-89E9B499CF0C}"/>
          </ac:graphicFrameMkLst>
        </pc:graphicFrameChg>
        <pc:graphicFrameChg chg="add mod modGraphic">
          <ac:chgData name="Dakota King" userId="abd8259705e70c9d" providerId="LiveId" clId="{746ED8AE-5EEB-4D78-875D-C60436E5E972}" dt="2020-12-16T23:08:13.384" v="11109" actId="20577"/>
          <ac:graphicFrameMkLst>
            <pc:docMk/>
            <pc:sldMk cId="41111475" sldId="272"/>
            <ac:graphicFrameMk id="12" creationId="{81C90DB9-68B5-4AC7-A177-75A0A5D0C819}"/>
          </ac:graphicFrameMkLst>
        </pc:graphicFrameChg>
        <pc:picChg chg="add del mod modCrop">
          <ac:chgData name="Dakota King" userId="abd8259705e70c9d" providerId="LiveId" clId="{746ED8AE-5EEB-4D78-875D-C60436E5E972}" dt="2020-12-16T23:05:36.619" v="11085" actId="478"/>
          <ac:picMkLst>
            <pc:docMk/>
            <pc:sldMk cId="41111475" sldId="272"/>
            <ac:picMk id="6" creationId="{F2BEFAE8-CDEA-4C69-B18B-F5722D26DE8D}"/>
          </ac:picMkLst>
        </pc:picChg>
        <pc:picChg chg="add del mod modCrop">
          <ac:chgData name="Dakota King" userId="abd8259705e70c9d" providerId="LiveId" clId="{746ED8AE-5EEB-4D78-875D-C60436E5E972}" dt="2020-12-16T23:05:39.262" v="11086" actId="478"/>
          <ac:picMkLst>
            <pc:docMk/>
            <pc:sldMk cId="41111475" sldId="272"/>
            <ac:picMk id="7" creationId="{94E65A77-2DBB-424E-A234-6DC4A7103391}"/>
          </ac:picMkLst>
        </pc:picChg>
        <pc:picChg chg="mod modCrop">
          <ac:chgData name="Dakota King" userId="abd8259705e70c9d" providerId="LiveId" clId="{746ED8AE-5EEB-4D78-875D-C60436E5E972}" dt="2020-12-16T23:07:35.929" v="11097" actId="1076"/>
          <ac:picMkLst>
            <pc:docMk/>
            <pc:sldMk cId="41111475" sldId="272"/>
            <ac:picMk id="11" creationId="{13D7DB88-B7DF-4E2B-BBC1-D1904815498B}"/>
          </ac:picMkLst>
        </pc:picChg>
        <pc:cxnChg chg="add mod">
          <ac:chgData name="Dakota King" userId="abd8259705e70c9d" providerId="LiveId" clId="{746ED8AE-5EEB-4D78-875D-C60436E5E972}" dt="2020-12-16T23:05:35.432" v="11084"/>
          <ac:cxnSpMkLst>
            <pc:docMk/>
            <pc:sldMk cId="41111475" sldId="272"/>
            <ac:cxnSpMk id="9" creationId="{6E114FBF-B133-4E46-BE0A-822E22ACE784}"/>
          </ac:cxnSpMkLst>
        </pc:cxnChg>
      </pc:sldChg>
      <pc:sldChg chg="addSp delSp modSp add mod delAnim modAnim">
        <pc:chgData name="Dakota King" userId="abd8259705e70c9d" providerId="LiveId" clId="{746ED8AE-5EEB-4D78-875D-C60436E5E972}" dt="2020-12-16T23:14:58.699" v="11195"/>
        <pc:sldMkLst>
          <pc:docMk/>
          <pc:sldMk cId="869459160" sldId="273"/>
        </pc:sldMkLst>
        <pc:spChg chg="add del mod">
          <ac:chgData name="Dakota King" userId="abd8259705e70c9d" providerId="LiveId" clId="{746ED8AE-5EEB-4D78-875D-C60436E5E972}" dt="2020-12-12T21:48:09.250" v="2480" actId="478"/>
          <ac:spMkLst>
            <pc:docMk/>
            <pc:sldMk cId="869459160" sldId="273"/>
            <ac:spMk id="3" creationId="{C22BB213-85E1-4AA9-8223-21D07CF10040}"/>
          </ac:spMkLst>
        </pc:spChg>
        <pc:spChg chg="mod">
          <ac:chgData name="Dakota King" userId="abd8259705e70c9d" providerId="LiveId" clId="{746ED8AE-5EEB-4D78-875D-C60436E5E972}" dt="2020-12-12T21:48:49.822" v="2508" actId="20577"/>
          <ac:spMkLst>
            <pc:docMk/>
            <pc:sldMk cId="869459160" sldId="273"/>
            <ac:spMk id="4" creationId="{B267CD70-9F84-4990-82A1-38D3A3695F42}"/>
          </ac:spMkLst>
        </pc:spChg>
        <pc:spChg chg="add del mod">
          <ac:chgData name="Dakota King" userId="abd8259705e70c9d" providerId="LiveId" clId="{746ED8AE-5EEB-4D78-875D-C60436E5E972}" dt="2020-12-16T22:16:16.842" v="10933" actId="478"/>
          <ac:spMkLst>
            <pc:docMk/>
            <pc:sldMk cId="869459160" sldId="273"/>
            <ac:spMk id="5" creationId="{CBF9417D-B845-4C9B-BFD5-1295577F6233}"/>
          </ac:spMkLst>
        </pc:spChg>
        <pc:spChg chg="del">
          <ac:chgData name="Dakota King" userId="abd8259705e70c9d" providerId="LiveId" clId="{746ED8AE-5EEB-4D78-875D-C60436E5E972}" dt="2020-12-12T21:47:51.659" v="2479" actId="478"/>
          <ac:spMkLst>
            <pc:docMk/>
            <pc:sldMk cId="869459160" sldId="273"/>
            <ac:spMk id="6" creationId="{B34563B5-C45E-4340-95B0-69F53192A5AA}"/>
          </ac:spMkLst>
        </pc:spChg>
        <pc:spChg chg="add mod">
          <ac:chgData name="Dakota King" userId="abd8259705e70c9d" providerId="LiveId" clId="{746ED8AE-5EEB-4D78-875D-C60436E5E972}" dt="2020-12-16T23:10:02.295" v="11143" actId="1076"/>
          <ac:spMkLst>
            <pc:docMk/>
            <pc:sldMk cId="869459160" sldId="273"/>
            <ac:spMk id="8" creationId="{50A018C1-725A-45DD-85C1-7A28F543911E}"/>
          </ac:spMkLst>
        </pc:spChg>
        <pc:spChg chg="add mod">
          <ac:chgData name="Dakota King" userId="abd8259705e70c9d" providerId="LiveId" clId="{746ED8AE-5EEB-4D78-875D-C60436E5E972}" dt="2020-12-16T23:10:55.140" v="11163" actId="20577"/>
          <ac:spMkLst>
            <pc:docMk/>
            <pc:sldMk cId="869459160" sldId="273"/>
            <ac:spMk id="10" creationId="{6F2AB088-FCF8-4C20-ACD4-88622466C623}"/>
          </ac:spMkLst>
        </pc:spChg>
        <pc:graphicFrameChg chg="add mod modGraphic">
          <ac:chgData name="Dakota King" userId="abd8259705e70c9d" providerId="LiveId" clId="{746ED8AE-5EEB-4D78-875D-C60436E5E972}" dt="2020-12-16T23:10:38.150" v="11155" actId="20577"/>
          <ac:graphicFrameMkLst>
            <pc:docMk/>
            <pc:sldMk cId="869459160" sldId="273"/>
            <ac:graphicFrameMk id="11" creationId="{98E597AF-E3CF-4047-8174-E87107474DD1}"/>
          </ac:graphicFrameMkLst>
        </pc:graphicFrameChg>
        <pc:picChg chg="add del mod modCrop">
          <ac:chgData name="Dakota King" userId="abd8259705e70c9d" providerId="LiveId" clId="{746ED8AE-5EEB-4D78-875D-C60436E5E972}" dt="2020-12-16T23:09:52.424" v="11141" actId="478"/>
          <ac:picMkLst>
            <pc:docMk/>
            <pc:sldMk cId="869459160" sldId="273"/>
            <ac:picMk id="6" creationId="{CEBE8116-F113-49B3-9E29-C34213D294FC}"/>
          </ac:picMkLst>
        </pc:picChg>
        <pc:picChg chg="add del mod modCrop">
          <ac:chgData name="Dakota King" userId="abd8259705e70c9d" providerId="LiveId" clId="{746ED8AE-5EEB-4D78-875D-C60436E5E972}" dt="2020-12-16T23:09:50.848" v="11140" actId="478"/>
          <ac:picMkLst>
            <pc:docMk/>
            <pc:sldMk cId="869459160" sldId="273"/>
            <ac:picMk id="7" creationId="{F12DD4FC-5125-427F-9BD4-C63C73CF13CB}"/>
          </ac:picMkLst>
        </pc:picChg>
        <pc:picChg chg="add del mod">
          <ac:chgData name="Dakota King" userId="abd8259705e70c9d" providerId="LiveId" clId="{746ED8AE-5EEB-4D78-875D-C60436E5E972}" dt="2020-12-16T23:10:02.295" v="11143" actId="1076"/>
          <ac:picMkLst>
            <pc:docMk/>
            <pc:sldMk cId="869459160" sldId="273"/>
            <ac:picMk id="15" creationId="{AAA1EAAA-E35A-44AD-BDC0-B7360F510698}"/>
          </ac:picMkLst>
        </pc:picChg>
        <pc:cxnChg chg="add mod">
          <ac:chgData name="Dakota King" userId="abd8259705e70c9d" providerId="LiveId" clId="{746ED8AE-5EEB-4D78-875D-C60436E5E972}" dt="2020-12-16T23:09:53.463" v="11142"/>
          <ac:cxnSpMkLst>
            <pc:docMk/>
            <pc:sldMk cId="869459160" sldId="273"/>
            <ac:cxnSpMk id="9" creationId="{63DDBA5D-30FD-46E7-9B88-1C5C5FF77559}"/>
          </ac:cxnSpMkLst>
        </pc:cxnChg>
      </pc:sldChg>
      <pc:sldChg chg="addSp delSp modSp add mod delAnim modAnim">
        <pc:chgData name="Dakota King" userId="abd8259705e70c9d" providerId="LiveId" clId="{746ED8AE-5EEB-4D78-875D-C60436E5E972}" dt="2020-12-16T23:14:51.351" v="11193"/>
        <pc:sldMkLst>
          <pc:docMk/>
          <pc:sldMk cId="737093550" sldId="274"/>
        </pc:sldMkLst>
        <pc:spChg chg="add del mod">
          <ac:chgData name="Dakota King" userId="abd8259705e70c9d" providerId="LiveId" clId="{746ED8AE-5EEB-4D78-875D-C60436E5E972}" dt="2020-12-12T21:49:07.480" v="2510" actId="478"/>
          <ac:spMkLst>
            <pc:docMk/>
            <pc:sldMk cId="737093550" sldId="274"/>
            <ac:spMk id="3" creationId="{453E4289-DE1E-4E1D-8909-8FA0E6E2F006}"/>
          </ac:spMkLst>
        </pc:spChg>
        <pc:spChg chg="del">
          <ac:chgData name="Dakota King" userId="abd8259705e70c9d" providerId="LiveId" clId="{746ED8AE-5EEB-4D78-875D-C60436E5E972}" dt="2020-12-12T21:48:56.952" v="2509" actId="478"/>
          <ac:spMkLst>
            <pc:docMk/>
            <pc:sldMk cId="737093550" sldId="274"/>
            <ac:spMk id="6" creationId="{6AD108CE-B87A-4A49-89E6-5DA1EFFE3238}"/>
          </ac:spMkLst>
        </pc:spChg>
        <pc:spChg chg="add del mod">
          <ac:chgData name="Dakota King" userId="abd8259705e70c9d" providerId="LiveId" clId="{746ED8AE-5EEB-4D78-875D-C60436E5E972}" dt="2020-12-16T22:15:51.144" v="10926" actId="478"/>
          <ac:spMkLst>
            <pc:docMk/>
            <pc:sldMk cId="737093550" sldId="274"/>
            <ac:spMk id="6" creationId="{B05EBE6D-9640-4E6A-9A2D-ED5AF258B59F}"/>
          </ac:spMkLst>
        </pc:spChg>
        <pc:spChg chg="add mod">
          <ac:chgData name="Dakota King" userId="abd8259705e70c9d" providerId="LiveId" clId="{746ED8AE-5EEB-4D78-875D-C60436E5E972}" dt="2020-12-16T23:08:50.804" v="11121" actId="1076"/>
          <ac:spMkLst>
            <pc:docMk/>
            <pc:sldMk cId="737093550" sldId="274"/>
            <ac:spMk id="9" creationId="{120E413C-FE69-48F2-9279-CB7DBA1970CB}"/>
          </ac:spMkLst>
        </pc:spChg>
        <pc:spChg chg="add mod">
          <ac:chgData name="Dakota King" userId="abd8259705e70c9d" providerId="LiveId" clId="{746ED8AE-5EEB-4D78-875D-C60436E5E972}" dt="2020-12-16T23:10:10.917" v="11151" actId="20577"/>
          <ac:spMkLst>
            <pc:docMk/>
            <pc:sldMk cId="737093550" sldId="274"/>
            <ac:spMk id="11" creationId="{4BDC6BDF-D2AB-4B1F-9303-290E1FB458E3}"/>
          </ac:spMkLst>
        </pc:spChg>
        <pc:graphicFrameChg chg="add mod modGraphic">
          <ac:chgData name="Dakota King" userId="abd8259705e70c9d" providerId="LiveId" clId="{746ED8AE-5EEB-4D78-875D-C60436E5E972}" dt="2020-12-16T23:09:38.333" v="11139" actId="20577"/>
          <ac:graphicFrameMkLst>
            <pc:docMk/>
            <pc:sldMk cId="737093550" sldId="274"/>
            <ac:graphicFrameMk id="12" creationId="{5EC590C7-EFB1-4879-80FE-BCE08308BE5E}"/>
          </ac:graphicFrameMkLst>
        </pc:graphicFrameChg>
        <pc:picChg chg="mod">
          <ac:chgData name="Dakota King" userId="abd8259705e70c9d" providerId="LiveId" clId="{746ED8AE-5EEB-4D78-875D-C60436E5E972}" dt="2020-12-16T23:08:50.804" v="11121" actId="1076"/>
          <ac:picMkLst>
            <pc:docMk/>
            <pc:sldMk cId="737093550" sldId="274"/>
            <ac:picMk id="4" creationId="{5356B45B-A65E-41A3-AE42-294B5632F79D}"/>
          </ac:picMkLst>
        </pc:picChg>
        <pc:picChg chg="add del mod modCrop">
          <ac:chgData name="Dakota King" userId="abd8259705e70c9d" providerId="LiveId" clId="{746ED8AE-5EEB-4D78-875D-C60436E5E972}" dt="2020-12-16T23:08:42.941" v="11119" actId="478"/>
          <ac:picMkLst>
            <pc:docMk/>
            <pc:sldMk cId="737093550" sldId="274"/>
            <ac:picMk id="7" creationId="{8609DC23-7F5B-4955-8EA1-6BCDCE8BDF78}"/>
          </ac:picMkLst>
        </pc:picChg>
        <pc:picChg chg="add del mod modCrop">
          <ac:chgData name="Dakota King" userId="abd8259705e70c9d" providerId="LiveId" clId="{746ED8AE-5EEB-4D78-875D-C60436E5E972}" dt="2020-12-16T23:08:40.841" v="11118" actId="478"/>
          <ac:picMkLst>
            <pc:docMk/>
            <pc:sldMk cId="737093550" sldId="274"/>
            <ac:picMk id="8" creationId="{83430DA8-00B7-4CC9-B308-D04F50AEEC43}"/>
          </ac:picMkLst>
        </pc:picChg>
        <pc:cxnChg chg="add mod">
          <ac:chgData name="Dakota King" userId="abd8259705e70c9d" providerId="LiveId" clId="{746ED8AE-5EEB-4D78-875D-C60436E5E972}" dt="2020-12-16T23:08:43.622" v="11120"/>
          <ac:cxnSpMkLst>
            <pc:docMk/>
            <pc:sldMk cId="737093550" sldId="274"/>
            <ac:cxnSpMk id="10" creationId="{4CAA5C82-8ACD-4B90-A968-055BF503556D}"/>
          </ac:cxnSpMkLst>
        </pc:cxnChg>
      </pc:sldChg>
      <pc:sldChg chg="addSp delSp modSp add mod">
        <pc:chgData name="Dakota King" userId="abd8259705e70c9d" providerId="LiveId" clId="{746ED8AE-5EEB-4D78-875D-C60436E5E972}" dt="2020-12-14T03:24:46.723" v="3622" actId="1076"/>
        <pc:sldMkLst>
          <pc:docMk/>
          <pc:sldMk cId="1894850152" sldId="275"/>
        </pc:sldMkLst>
        <pc:spChg chg="add del mod">
          <ac:chgData name="Dakota King" userId="abd8259705e70c9d" providerId="LiveId" clId="{746ED8AE-5EEB-4D78-875D-C60436E5E972}" dt="2020-12-14T03:21:11.777" v="3611" actId="478"/>
          <ac:spMkLst>
            <pc:docMk/>
            <pc:sldMk cId="1894850152" sldId="275"/>
            <ac:spMk id="5" creationId="{F85A7602-6DB6-4C80-8C8F-E303C82E02B6}"/>
          </ac:spMkLst>
        </pc:spChg>
        <pc:spChg chg="del mod">
          <ac:chgData name="Dakota King" userId="abd8259705e70c9d" providerId="LiveId" clId="{746ED8AE-5EEB-4D78-875D-C60436E5E972}" dt="2020-12-12T22:10:30.415" v="2814" actId="478"/>
          <ac:spMkLst>
            <pc:docMk/>
            <pc:sldMk cId="1894850152" sldId="275"/>
            <ac:spMk id="7" creationId="{05902152-DA2C-43D6-A66C-3F199E869320}"/>
          </ac:spMkLst>
        </pc:spChg>
        <pc:spChg chg="del">
          <ac:chgData name="Dakota King" userId="abd8259705e70c9d" providerId="LiveId" clId="{746ED8AE-5EEB-4D78-875D-C60436E5E972}" dt="2020-12-12T22:10:26.584" v="2811" actId="478"/>
          <ac:spMkLst>
            <pc:docMk/>
            <pc:sldMk cId="1894850152" sldId="275"/>
            <ac:spMk id="8" creationId="{3F64662D-EB45-47E6-8001-8CAFE6F6E75A}"/>
          </ac:spMkLst>
        </pc:spChg>
        <pc:spChg chg="add del mod">
          <ac:chgData name="Dakota King" userId="abd8259705e70c9d" providerId="LiveId" clId="{746ED8AE-5EEB-4D78-875D-C60436E5E972}" dt="2020-12-14T03:21:11.777" v="3611" actId="478"/>
          <ac:spMkLst>
            <pc:docMk/>
            <pc:sldMk cId="1894850152" sldId="275"/>
            <ac:spMk id="11" creationId="{5C3366BD-889E-419A-B041-59439CFE4A32}"/>
          </ac:spMkLst>
        </pc:spChg>
        <pc:spChg chg="add del mod">
          <ac:chgData name="Dakota King" userId="abd8259705e70c9d" providerId="LiveId" clId="{746ED8AE-5EEB-4D78-875D-C60436E5E972}" dt="2020-12-14T03:21:11.777" v="3611" actId="478"/>
          <ac:spMkLst>
            <pc:docMk/>
            <pc:sldMk cId="1894850152" sldId="275"/>
            <ac:spMk id="13" creationId="{94EE6175-CEC4-4770-B168-F15438ABAD65}"/>
          </ac:spMkLst>
        </pc:spChg>
        <pc:spChg chg="add del mod">
          <ac:chgData name="Dakota King" userId="abd8259705e70c9d" providerId="LiveId" clId="{746ED8AE-5EEB-4D78-875D-C60436E5E972}" dt="2020-12-14T03:21:11.777" v="3611" actId="478"/>
          <ac:spMkLst>
            <pc:docMk/>
            <pc:sldMk cId="1894850152" sldId="275"/>
            <ac:spMk id="14" creationId="{01B7EBEF-C0A8-4099-9EBA-D0F4F4544D2B}"/>
          </ac:spMkLst>
        </pc:spChg>
        <pc:picChg chg="add del mod">
          <ac:chgData name="Dakota King" userId="abd8259705e70c9d" providerId="LiveId" clId="{746ED8AE-5EEB-4D78-875D-C60436E5E972}" dt="2020-12-14T03:20:56.898" v="3602" actId="478"/>
          <ac:picMkLst>
            <pc:docMk/>
            <pc:sldMk cId="1894850152" sldId="275"/>
            <ac:picMk id="3" creationId="{01652F1B-211B-45E5-A3A6-F2138AB93A75}"/>
          </ac:picMkLst>
        </pc:picChg>
        <pc:picChg chg="add del mod ord">
          <ac:chgData name="Dakota King" userId="abd8259705e70c9d" providerId="LiveId" clId="{746ED8AE-5EEB-4D78-875D-C60436E5E972}" dt="2020-12-14T03:23:17.828" v="3616" actId="478"/>
          <ac:picMkLst>
            <pc:docMk/>
            <pc:sldMk cId="1894850152" sldId="275"/>
            <ac:picMk id="9" creationId="{F738D918-0449-437B-8338-E231C1C2D0F1}"/>
          </ac:picMkLst>
        </pc:picChg>
        <pc:picChg chg="del">
          <ac:chgData name="Dakota King" userId="abd8259705e70c9d" providerId="LiveId" clId="{746ED8AE-5EEB-4D78-875D-C60436E5E972}" dt="2020-12-12T22:10:26.998" v="2812" actId="478"/>
          <ac:picMkLst>
            <pc:docMk/>
            <pc:sldMk cId="1894850152" sldId="275"/>
            <ac:picMk id="10" creationId="{E8D5365D-4014-4334-9C58-61DF00133A91}"/>
          </ac:picMkLst>
        </pc:picChg>
        <pc:picChg chg="del mod">
          <ac:chgData name="Dakota King" userId="abd8259705e70c9d" providerId="LiveId" clId="{746ED8AE-5EEB-4D78-875D-C60436E5E972}" dt="2020-12-12T23:01:03.418" v="2821" actId="478"/>
          <ac:picMkLst>
            <pc:docMk/>
            <pc:sldMk cId="1894850152" sldId="275"/>
            <ac:picMk id="12" creationId="{EF2817D1-EE34-4E30-927A-63299F183E1C}"/>
          </ac:picMkLst>
        </pc:picChg>
        <pc:picChg chg="add">
          <ac:chgData name="Dakota King" userId="abd8259705e70c9d" providerId="LiveId" clId="{746ED8AE-5EEB-4D78-875D-C60436E5E972}" dt="2020-12-14T03:23:19.834" v="3617" actId="22"/>
          <ac:picMkLst>
            <pc:docMk/>
            <pc:sldMk cId="1894850152" sldId="275"/>
            <ac:picMk id="16" creationId="{BD170817-FD0E-4B7F-9063-82B09DB337C6}"/>
          </ac:picMkLst>
        </pc:picChg>
        <pc:picChg chg="add mod">
          <ac:chgData name="Dakota King" userId="abd8259705e70c9d" providerId="LiveId" clId="{746ED8AE-5EEB-4D78-875D-C60436E5E972}" dt="2020-12-14T03:24:46.723" v="3622" actId="1076"/>
          <ac:picMkLst>
            <pc:docMk/>
            <pc:sldMk cId="1894850152" sldId="275"/>
            <ac:picMk id="18" creationId="{DACBE2E9-816F-4532-A442-0E339578D4C7}"/>
          </ac:picMkLst>
        </pc:picChg>
        <pc:picChg chg="add mod">
          <ac:chgData name="Dakota King" userId="abd8259705e70c9d" providerId="LiveId" clId="{746ED8AE-5EEB-4D78-875D-C60436E5E972}" dt="2020-12-14T03:24:45.867" v="3621" actId="1076"/>
          <ac:picMkLst>
            <pc:docMk/>
            <pc:sldMk cId="1894850152" sldId="275"/>
            <ac:picMk id="20" creationId="{BDF4F041-CB56-4D71-AB1D-5AA1E76782C9}"/>
          </ac:picMkLst>
        </pc:picChg>
      </pc:sldChg>
      <pc:sldChg chg="addSp delSp modSp new mod">
        <pc:chgData name="Dakota King" userId="abd8259705e70c9d" providerId="LiveId" clId="{746ED8AE-5EEB-4D78-875D-C60436E5E972}" dt="2020-12-12T23:10:39.712" v="2914" actId="1076"/>
        <pc:sldMkLst>
          <pc:docMk/>
          <pc:sldMk cId="786962739" sldId="276"/>
        </pc:sldMkLst>
        <pc:spChg chg="del mod">
          <ac:chgData name="Dakota King" userId="abd8259705e70c9d" providerId="LiveId" clId="{746ED8AE-5EEB-4D78-875D-C60436E5E972}" dt="2020-12-12T23:10:23.812" v="2910" actId="478"/>
          <ac:spMkLst>
            <pc:docMk/>
            <pc:sldMk cId="786962739" sldId="276"/>
            <ac:spMk id="2" creationId="{482290F9-7C6D-490D-9F3B-17FE084B5B3E}"/>
          </ac:spMkLst>
        </pc:spChg>
        <pc:spChg chg="del">
          <ac:chgData name="Dakota King" userId="abd8259705e70c9d" providerId="LiveId" clId="{746ED8AE-5EEB-4D78-875D-C60436E5E972}" dt="2020-12-12T23:05:49.393" v="2845" actId="478"/>
          <ac:spMkLst>
            <pc:docMk/>
            <pc:sldMk cId="786962739" sldId="276"/>
            <ac:spMk id="3" creationId="{0D3ACCEE-2C11-4910-A836-5CF94DB1A11A}"/>
          </ac:spMkLst>
        </pc:spChg>
        <pc:spChg chg="add del">
          <ac:chgData name="Dakota King" userId="abd8259705e70c9d" providerId="LiveId" clId="{746ED8AE-5EEB-4D78-875D-C60436E5E972}" dt="2020-12-12T23:07:51.144" v="2885" actId="478"/>
          <ac:spMkLst>
            <pc:docMk/>
            <pc:sldMk cId="786962739" sldId="276"/>
            <ac:spMk id="8" creationId="{C912D76C-5122-41A5-A29F-D28E5751664B}"/>
          </ac:spMkLst>
        </pc:spChg>
        <pc:spChg chg="add mod">
          <ac:chgData name="Dakota King" userId="abd8259705e70c9d" providerId="LiveId" clId="{746ED8AE-5EEB-4D78-875D-C60436E5E972}" dt="2020-12-12T23:09:28.825" v="2907" actId="164"/>
          <ac:spMkLst>
            <pc:docMk/>
            <pc:sldMk cId="786962739" sldId="276"/>
            <ac:spMk id="9" creationId="{97868EFE-2097-4ACF-9B6A-BD62BD0253D4}"/>
          </ac:spMkLst>
        </pc:spChg>
        <pc:spChg chg="add mod">
          <ac:chgData name="Dakota King" userId="abd8259705e70c9d" providerId="LiveId" clId="{746ED8AE-5EEB-4D78-875D-C60436E5E972}" dt="2020-12-12T23:09:28.825" v="2907" actId="164"/>
          <ac:spMkLst>
            <pc:docMk/>
            <pc:sldMk cId="786962739" sldId="276"/>
            <ac:spMk id="10" creationId="{6C0D83EA-244C-4AA6-8A80-4BE4AF1EEECC}"/>
          </ac:spMkLst>
        </pc:spChg>
        <pc:spChg chg="add mod">
          <ac:chgData name="Dakota King" userId="abd8259705e70c9d" providerId="LiveId" clId="{746ED8AE-5EEB-4D78-875D-C60436E5E972}" dt="2020-12-12T23:09:28.825" v="2907" actId="164"/>
          <ac:spMkLst>
            <pc:docMk/>
            <pc:sldMk cId="786962739" sldId="276"/>
            <ac:spMk id="11" creationId="{3BF872A5-E489-4647-B83D-B7F95579C8A5}"/>
          </ac:spMkLst>
        </pc:spChg>
        <pc:spChg chg="add mod">
          <ac:chgData name="Dakota King" userId="abd8259705e70c9d" providerId="LiveId" clId="{746ED8AE-5EEB-4D78-875D-C60436E5E972}" dt="2020-12-12T23:09:28.825" v="2907" actId="164"/>
          <ac:spMkLst>
            <pc:docMk/>
            <pc:sldMk cId="786962739" sldId="276"/>
            <ac:spMk id="12" creationId="{D6DB4CDD-FE1A-4AE4-8476-2700BBDE8DCA}"/>
          </ac:spMkLst>
        </pc:spChg>
        <pc:spChg chg="add mod">
          <ac:chgData name="Dakota King" userId="abd8259705e70c9d" providerId="LiveId" clId="{746ED8AE-5EEB-4D78-875D-C60436E5E972}" dt="2020-12-12T23:10:29.255" v="2911"/>
          <ac:spMkLst>
            <pc:docMk/>
            <pc:sldMk cId="786962739" sldId="276"/>
            <ac:spMk id="14" creationId="{CD8C5492-FDB1-40CF-85D1-EB250DB56E21}"/>
          </ac:spMkLst>
        </pc:spChg>
        <pc:grpChg chg="add mod">
          <ac:chgData name="Dakota King" userId="abd8259705e70c9d" providerId="LiveId" clId="{746ED8AE-5EEB-4D78-875D-C60436E5E972}" dt="2020-12-12T23:10:39.712" v="2914" actId="1076"/>
          <ac:grpSpMkLst>
            <pc:docMk/>
            <pc:sldMk cId="786962739" sldId="276"/>
            <ac:grpSpMk id="13" creationId="{F1369DB0-3BA6-41A6-8E1B-51D2C0826951}"/>
          </ac:grpSpMkLst>
        </pc:grpChg>
        <pc:picChg chg="add mod">
          <ac:chgData name="Dakota King" userId="abd8259705e70c9d" providerId="LiveId" clId="{746ED8AE-5EEB-4D78-875D-C60436E5E972}" dt="2020-12-12T23:09:28.825" v="2907" actId="164"/>
          <ac:picMkLst>
            <pc:docMk/>
            <pc:sldMk cId="786962739" sldId="276"/>
            <ac:picMk id="4" creationId="{548857DC-6FF1-4C24-85F0-CB8CD21C8457}"/>
          </ac:picMkLst>
        </pc:picChg>
        <pc:picChg chg="add mod">
          <ac:chgData name="Dakota King" userId="abd8259705e70c9d" providerId="LiveId" clId="{746ED8AE-5EEB-4D78-875D-C60436E5E972}" dt="2020-12-12T23:09:28.825" v="2907" actId="164"/>
          <ac:picMkLst>
            <pc:docMk/>
            <pc:sldMk cId="786962739" sldId="276"/>
            <ac:picMk id="5" creationId="{ADFD5D38-94DE-4720-9857-961776462FA6}"/>
          </ac:picMkLst>
        </pc:picChg>
        <pc:picChg chg="add mod">
          <ac:chgData name="Dakota King" userId="abd8259705e70c9d" providerId="LiveId" clId="{746ED8AE-5EEB-4D78-875D-C60436E5E972}" dt="2020-12-12T23:09:28.825" v="2907" actId="164"/>
          <ac:picMkLst>
            <pc:docMk/>
            <pc:sldMk cId="786962739" sldId="276"/>
            <ac:picMk id="6" creationId="{B432DEFA-8B08-471E-A0BC-A1E4AB0311D2}"/>
          </ac:picMkLst>
        </pc:picChg>
        <pc:picChg chg="add mod">
          <ac:chgData name="Dakota King" userId="abd8259705e70c9d" providerId="LiveId" clId="{746ED8AE-5EEB-4D78-875D-C60436E5E972}" dt="2020-12-12T23:09:28.825" v="2907" actId="164"/>
          <ac:picMkLst>
            <pc:docMk/>
            <pc:sldMk cId="786962739" sldId="276"/>
            <ac:picMk id="7" creationId="{B4C20F04-44A6-4BF6-87E7-16C423B0B8F6}"/>
          </ac:picMkLst>
        </pc:picChg>
      </pc:sldChg>
      <pc:sldChg chg="addSp delSp modSp new mod delAnim modAnim">
        <pc:chgData name="Dakota King" userId="abd8259705e70c9d" providerId="LiveId" clId="{746ED8AE-5EEB-4D78-875D-C60436E5E972}" dt="2020-12-16T05:24:30.847" v="10285"/>
        <pc:sldMkLst>
          <pc:docMk/>
          <pc:sldMk cId="4185008587" sldId="277"/>
        </pc:sldMkLst>
        <pc:spChg chg="del">
          <ac:chgData name="Dakota King" userId="abd8259705e70c9d" providerId="LiveId" clId="{746ED8AE-5EEB-4D78-875D-C60436E5E972}" dt="2020-12-14T01:49:14.527" v="2931" actId="478"/>
          <ac:spMkLst>
            <pc:docMk/>
            <pc:sldMk cId="4185008587" sldId="277"/>
            <ac:spMk id="2" creationId="{569BB975-FEE7-4E36-888E-50512D6E2C95}"/>
          </ac:spMkLst>
        </pc:spChg>
        <pc:spChg chg="del">
          <ac:chgData name="Dakota King" userId="abd8259705e70c9d" providerId="LiveId" clId="{746ED8AE-5EEB-4D78-875D-C60436E5E972}" dt="2020-12-14T01:49:16.164" v="2932" actId="478"/>
          <ac:spMkLst>
            <pc:docMk/>
            <pc:sldMk cId="4185008587" sldId="277"/>
            <ac:spMk id="3" creationId="{84C3CFEB-EBD4-4659-AFD0-58226260FF1E}"/>
          </ac:spMkLst>
        </pc:spChg>
        <pc:spChg chg="add mod">
          <ac:chgData name="Dakota King" userId="abd8259705e70c9d" providerId="LiveId" clId="{746ED8AE-5EEB-4D78-875D-C60436E5E972}" dt="2020-12-14T02:03:54.923" v="3289" actId="1076"/>
          <ac:spMkLst>
            <pc:docMk/>
            <pc:sldMk cId="4185008587" sldId="277"/>
            <ac:spMk id="4" creationId="{9046943B-C5B8-46D4-B184-15524661FC0D}"/>
          </ac:spMkLst>
        </pc:spChg>
        <pc:spChg chg="add del mod">
          <ac:chgData name="Dakota King" userId="abd8259705e70c9d" providerId="LiveId" clId="{746ED8AE-5EEB-4D78-875D-C60436E5E972}" dt="2020-12-16T05:21:53.162" v="10061" actId="478"/>
          <ac:spMkLst>
            <pc:docMk/>
            <pc:sldMk cId="4185008587" sldId="277"/>
            <ac:spMk id="9" creationId="{69B7EAF1-DD86-4A1E-B148-082F5C944997}"/>
          </ac:spMkLst>
        </pc:spChg>
        <pc:spChg chg="add del mod">
          <ac:chgData name="Dakota King" userId="abd8259705e70c9d" providerId="LiveId" clId="{746ED8AE-5EEB-4D78-875D-C60436E5E972}" dt="2020-12-14T02:01:33.426" v="3285" actId="478"/>
          <ac:spMkLst>
            <pc:docMk/>
            <pc:sldMk cId="4185008587" sldId="277"/>
            <ac:spMk id="10" creationId="{DB9717A8-9276-4972-AA56-F75EDFD4C935}"/>
          </ac:spMkLst>
        </pc:spChg>
        <pc:spChg chg="add del mod">
          <ac:chgData name="Dakota King" userId="abd8259705e70c9d" providerId="LiveId" clId="{746ED8AE-5EEB-4D78-875D-C60436E5E972}" dt="2020-12-16T05:21:51.233" v="10060" actId="478"/>
          <ac:spMkLst>
            <pc:docMk/>
            <pc:sldMk cId="4185008587" sldId="277"/>
            <ac:spMk id="10" creationId="{F46F5459-F165-462B-8B20-4A72DE869599}"/>
          </ac:spMkLst>
        </pc:spChg>
        <pc:spChg chg="add mod">
          <ac:chgData name="Dakota King" userId="abd8259705e70c9d" providerId="LiveId" clId="{746ED8AE-5EEB-4D78-875D-C60436E5E972}" dt="2020-12-16T05:21:56.852" v="10062" actId="1076"/>
          <ac:spMkLst>
            <pc:docMk/>
            <pc:sldMk cId="4185008587" sldId="277"/>
            <ac:spMk id="11" creationId="{722C92DE-1B8E-482E-BA3E-1D27BE272295}"/>
          </ac:spMkLst>
        </pc:spChg>
        <pc:spChg chg="add mod">
          <ac:chgData name="Dakota King" userId="abd8259705e70c9d" providerId="LiveId" clId="{746ED8AE-5EEB-4D78-875D-C60436E5E972}" dt="2020-12-16T05:23:17.557" v="10270" actId="1076"/>
          <ac:spMkLst>
            <pc:docMk/>
            <pc:sldMk cId="4185008587" sldId="277"/>
            <ac:spMk id="12" creationId="{25BABA67-E9DD-4B05-B6CB-755A93B2ACF6}"/>
          </ac:spMkLst>
        </pc:spChg>
        <pc:spChg chg="add mod">
          <ac:chgData name="Dakota King" userId="abd8259705e70c9d" providerId="LiveId" clId="{746ED8AE-5EEB-4D78-875D-C60436E5E972}" dt="2020-12-16T05:24:07.232" v="10281" actId="1076"/>
          <ac:spMkLst>
            <pc:docMk/>
            <pc:sldMk cId="4185008587" sldId="277"/>
            <ac:spMk id="13" creationId="{554E5565-E928-4FB2-8983-D97F96DA096F}"/>
          </ac:spMkLst>
        </pc:spChg>
        <pc:picChg chg="add del mod">
          <ac:chgData name="Dakota King" userId="abd8259705e70c9d" providerId="LiveId" clId="{746ED8AE-5EEB-4D78-875D-C60436E5E972}" dt="2020-12-16T04:56:42.674" v="9445" actId="478"/>
          <ac:picMkLst>
            <pc:docMk/>
            <pc:sldMk cId="4185008587" sldId="277"/>
            <ac:picMk id="6" creationId="{8973E212-07B0-4851-A146-2A8E39B0E073}"/>
          </ac:picMkLst>
        </pc:picChg>
        <pc:picChg chg="add mod">
          <ac:chgData name="Dakota King" userId="abd8259705e70c9d" providerId="LiveId" clId="{746ED8AE-5EEB-4D78-875D-C60436E5E972}" dt="2020-12-16T05:21:56.852" v="10062" actId="1076"/>
          <ac:picMkLst>
            <pc:docMk/>
            <pc:sldMk cId="4185008587" sldId="277"/>
            <ac:picMk id="7" creationId="{07C1F17E-ABF1-48D3-BCC9-AB73583E0F45}"/>
          </ac:picMkLst>
        </pc:picChg>
        <pc:cxnChg chg="add mod">
          <ac:chgData name="Dakota King" userId="abd8259705e70c9d" providerId="LiveId" clId="{746ED8AE-5EEB-4D78-875D-C60436E5E972}" dt="2020-12-16T05:21:56.852" v="10062" actId="1076"/>
          <ac:cxnSpMkLst>
            <pc:docMk/>
            <pc:sldMk cId="4185008587" sldId="277"/>
            <ac:cxnSpMk id="8" creationId="{24960090-7E02-4B8F-BA11-1B8C27407317}"/>
          </ac:cxnSpMkLst>
        </pc:cxnChg>
      </pc:sldChg>
      <pc:sldChg chg="addSp delSp modSp add del mod">
        <pc:chgData name="Dakota King" userId="abd8259705e70c9d" providerId="LiveId" clId="{746ED8AE-5EEB-4D78-875D-C60436E5E972}" dt="2020-12-14T02:42:23.448" v="3317" actId="47"/>
        <pc:sldMkLst>
          <pc:docMk/>
          <pc:sldMk cId="2655518313" sldId="278"/>
        </pc:sldMkLst>
        <pc:spChg chg="mod">
          <ac:chgData name="Dakota King" userId="abd8259705e70c9d" providerId="LiveId" clId="{746ED8AE-5EEB-4D78-875D-C60436E5E972}" dt="2020-12-14T02:05:46.092" v="3304" actId="20577"/>
          <ac:spMkLst>
            <pc:docMk/>
            <pc:sldMk cId="2655518313" sldId="278"/>
            <ac:spMk id="11" creationId="{722C92DE-1B8E-482E-BA3E-1D27BE272295}"/>
          </ac:spMkLst>
        </pc:spChg>
        <pc:picChg chg="add mod">
          <ac:chgData name="Dakota King" userId="abd8259705e70c9d" providerId="LiveId" clId="{746ED8AE-5EEB-4D78-875D-C60436E5E972}" dt="2020-12-14T02:05:20.003" v="3302" actId="108"/>
          <ac:picMkLst>
            <pc:docMk/>
            <pc:sldMk cId="2655518313" sldId="278"/>
            <ac:picMk id="3" creationId="{0C802147-EED8-4953-926C-459714312D42}"/>
          </ac:picMkLst>
        </pc:picChg>
        <pc:picChg chg="del">
          <ac:chgData name="Dakota King" userId="abd8259705e70c9d" providerId="LiveId" clId="{746ED8AE-5EEB-4D78-875D-C60436E5E972}" dt="2020-12-14T02:04:48.796" v="3297" actId="478"/>
          <ac:picMkLst>
            <pc:docMk/>
            <pc:sldMk cId="2655518313" sldId="278"/>
            <ac:picMk id="6" creationId="{8973E212-07B0-4851-A146-2A8E39B0E073}"/>
          </ac:picMkLst>
        </pc:picChg>
        <pc:cxnChg chg="add mod">
          <ac:chgData name="Dakota King" userId="abd8259705e70c9d" providerId="LiveId" clId="{746ED8AE-5EEB-4D78-875D-C60436E5E972}" dt="2020-12-14T02:06:06.926" v="3307" actId="14100"/>
          <ac:cxnSpMkLst>
            <pc:docMk/>
            <pc:sldMk cId="2655518313" sldId="278"/>
            <ac:cxnSpMk id="7" creationId="{6E060EAF-F643-4540-A20D-9C0DB66C6070}"/>
          </ac:cxnSpMkLst>
        </pc:cxnChg>
      </pc:sldChg>
      <pc:sldChg chg="addSp modSp new del mod">
        <pc:chgData name="Dakota King" userId="abd8259705e70c9d" providerId="LiveId" clId="{746ED8AE-5EEB-4D78-875D-C60436E5E972}" dt="2020-12-14T05:32:39.109" v="4642" actId="47"/>
        <pc:sldMkLst>
          <pc:docMk/>
          <pc:sldMk cId="384357133" sldId="279"/>
        </pc:sldMkLst>
        <pc:picChg chg="add mod">
          <ac:chgData name="Dakota King" userId="abd8259705e70c9d" providerId="LiveId" clId="{746ED8AE-5EEB-4D78-875D-C60436E5E972}" dt="2020-12-14T02:32:49.770" v="3316" actId="1076"/>
          <ac:picMkLst>
            <pc:docMk/>
            <pc:sldMk cId="384357133" sldId="279"/>
            <ac:picMk id="5" creationId="{AD9528C5-E7B2-48D1-8585-691975349540}"/>
          </ac:picMkLst>
        </pc:picChg>
      </pc:sldChg>
      <pc:sldChg chg="addSp delSp modSp add mod delAnim modAnim">
        <pc:chgData name="Dakota King" userId="abd8259705e70c9d" providerId="LiveId" clId="{746ED8AE-5EEB-4D78-875D-C60436E5E972}" dt="2020-12-16T02:01:07.825" v="8644" actId="1076"/>
        <pc:sldMkLst>
          <pc:docMk/>
          <pc:sldMk cId="2152875587" sldId="280"/>
        </pc:sldMkLst>
        <pc:spChg chg="add mod">
          <ac:chgData name="Dakota King" userId="abd8259705e70c9d" providerId="LiveId" clId="{746ED8AE-5EEB-4D78-875D-C60436E5E972}" dt="2020-12-14T05:08:29.314" v="3725" actId="1582"/>
          <ac:spMkLst>
            <pc:docMk/>
            <pc:sldMk cId="2152875587" sldId="280"/>
            <ac:spMk id="6" creationId="{10EA0195-BC28-46C0-9A12-2FE3F1ED8D03}"/>
          </ac:spMkLst>
        </pc:spChg>
        <pc:spChg chg="add mod">
          <ac:chgData name="Dakota King" userId="abd8259705e70c9d" providerId="LiveId" clId="{746ED8AE-5EEB-4D78-875D-C60436E5E972}" dt="2020-12-14T05:09:09.532" v="3738" actId="1076"/>
          <ac:spMkLst>
            <pc:docMk/>
            <pc:sldMk cId="2152875587" sldId="280"/>
            <ac:spMk id="10" creationId="{1A3ADB24-4ABE-43BC-85CE-6FB11036E8C2}"/>
          </ac:spMkLst>
        </pc:spChg>
        <pc:spChg chg="add mod">
          <ac:chgData name="Dakota King" userId="abd8259705e70c9d" providerId="LiveId" clId="{746ED8AE-5EEB-4D78-875D-C60436E5E972}" dt="2020-12-14T05:08:46.039" v="3730" actId="208"/>
          <ac:spMkLst>
            <pc:docMk/>
            <pc:sldMk cId="2152875587" sldId="280"/>
            <ac:spMk id="11" creationId="{3D31CE79-DDAC-4058-82BA-421A4EE9207E}"/>
          </ac:spMkLst>
        </pc:spChg>
        <pc:spChg chg="add mod">
          <ac:chgData name="Dakota King" userId="abd8259705e70c9d" providerId="LiveId" clId="{746ED8AE-5EEB-4D78-875D-C60436E5E972}" dt="2020-12-14T05:09:15.986" v="3740" actId="1076"/>
          <ac:spMkLst>
            <pc:docMk/>
            <pc:sldMk cId="2152875587" sldId="280"/>
            <ac:spMk id="12" creationId="{553CE2A4-EFAA-406A-B731-C4E3D7727EF2}"/>
          </ac:spMkLst>
        </pc:spChg>
        <pc:picChg chg="add del mod">
          <ac:chgData name="Dakota King" userId="abd8259705e70c9d" providerId="LiveId" clId="{746ED8AE-5EEB-4D78-875D-C60436E5E972}" dt="2020-12-16T02:00:17.470" v="8625" actId="478"/>
          <ac:picMkLst>
            <pc:docMk/>
            <pc:sldMk cId="2152875587" sldId="280"/>
            <ac:picMk id="3" creationId="{D8E7D030-FBD3-41AE-849D-5604E9B4DAFA}"/>
          </ac:picMkLst>
        </pc:picChg>
        <pc:picChg chg="add del mod">
          <ac:chgData name="Dakota King" userId="abd8259705e70c9d" providerId="LiveId" clId="{746ED8AE-5EEB-4D78-875D-C60436E5E972}" dt="2020-12-14T03:16:39.468" v="3595" actId="478"/>
          <ac:picMkLst>
            <pc:docMk/>
            <pc:sldMk cId="2152875587" sldId="280"/>
            <ac:picMk id="5" creationId="{EDBA5EC9-9F04-4E91-8535-ECD572E58E19}"/>
          </ac:picMkLst>
        </pc:picChg>
        <pc:picChg chg="add del mod ord">
          <ac:chgData name="Dakota King" userId="abd8259705e70c9d" providerId="LiveId" clId="{746ED8AE-5EEB-4D78-875D-C60436E5E972}" dt="2020-12-16T02:00:57.305" v="8635" actId="478"/>
          <ac:picMkLst>
            <pc:docMk/>
            <pc:sldMk cId="2152875587" sldId="280"/>
            <ac:picMk id="5" creationId="{FA47A3EE-49C6-40B5-AADB-171084492B8F}"/>
          </ac:picMkLst>
        </pc:picChg>
        <pc:picChg chg="del">
          <ac:chgData name="Dakota King" userId="abd8259705e70c9d" providerId="LiveId" clId="{746ED8AE-5EEB-4D78-875D-C60436E5E972}" dt="2020-12-14T03:12:46.073" v="3585" actId="478"/>
          <ac:picMkLst>
            <pc:docMk/>
            <pc:sldMk cId="2152875587" sldId="280"/>
            <ac:picMk id="7" creationId="{88B893B5-9365-42DB-8F0E-9D2B2C3AE57E}"/>
          </ac:picMkLst>
        </pc:picChg>
        <pc:picChg chg="add mod ord">
          <ac:chgData name="Dakota King" userId="abd8259705e70c9d" providerId="LiveId" clId="{746ED8AE-5EEB-4D78-875D-C60436E5E972}" dt="2020-12-16T02:01:07.825" v="8644" actId="1076"/>
          <ac:picMkLst>
            <pc:docMk/>
            <pc:sldMk cId="2152875587" sldId="280"/>
            <ac:picMk id="8" creationId="{800C5B3E-65C9-4D27-9D36-A8D1FA3B519F}"/>
          </ac:picMkLst>
        </pc:picChg>
        <pc:picChg chg="mod">
          <ac:chgData name="Dakota King" userId="abd8259705e70c9d" providerId="LiveId" clId="{746ED8AE-5EEB-4D78-875D-C60436E5E972}" dt="2020-12-14T03:16:22.487" v="3594" actId="1076"/>
          <ac:picMkLst>
            <pc:docMk/>
            <pc:sldMk cId="2152875587" sldId="280"/>
            <ac:picMk id="9" creationId="{C64DE892-D96F-408F-9CE5-B6CCE5288441}"/>
          </ac:picMkLst>
        </pc:picChg>
      </pc:sldChg>
      <pc:sldChg chg="addSp delSp modSp add mod">
        <pc:chgData name="Dakota King" userId="abd8259705e70c9d" providerId="LiveId" clId="{746ED8AE-5EEB-4D78-875D-C60436E5E972}" dt="2020-12-14T05:10:55.312" v="3759"/>
        <pc:sldMkLst>
          <pc:docMk/>
          <pc:sldMk cId="2355979803" sldId="281"/>
        </pc:sldMkLst>
        <pc:spChg chg="add mod">
          <ac:chgData name="Dakota King" userId="abd8259705e70c9d" providerId="LiveId" clId="{746ED8AE-5EEB-4D78-875D-C60436E5E972}" dt="2020-12-14T05:09:46.823" v="3742" actId="1076"/>
          <ac:spMkLst>
            <pc:docMk/>
            <pc:sldMk cId="2355979803" sldId="281"/>
            <ac:spMk id="7" creationId="{E4388091-C1A3-49F5-8FC0-089CA0166C20}"/>
          </ac:spMkLst>
        </pc:spChg>
        <pc:spChg chg="add mod">
          <ac:chgData name="Dakota King" userId="abd8259705e70c9d" providerId="LiveId" clId="{746ED8AE-5EEB-4D78-875D-C60436E5E972}" dt="2020-12-14T05:10:48.756" v="3757" actId="1076"/>
          <ac:spMkLst>
            <pc:docMk/>
            <pc:sldMk cId="2355979803" sldId="281"/>
            <ac:spMk id="8" creationId="{87CB5F9B-5982-41DD-8A8F-6A9E6BCCEAFB}"/>
          </ac:spMkLst>
        </pc:spChg>
        <pc:spChg chg="add mod">
          <ac:chgData name="Dakota King" userId="abd8259705e70c9d" providerId="LiveId" clId="{746ED8AE-5EEB-4D78-875D-C60436E5E972}" dt="2020-12-14T05:10:13.181" v="3750" actId="208"/>
          <ac:spMkLst>
            <pc:docMk/>
            <pc:sldMk cId="2355979803" sldId="281"/>
            <ac:spMk id="9" creationId="{3F192E77-5D7A-446C-BCE8-57B489DAE134}"/>
          </ac:spMkLst>
        </pc:spChg>
        <pc:spChg chg="add mod">
          <ac:chgData name="Dakota King" userId="abd8259705e70c9d" providerId="LiveId" clId="{746ED8AE-5EEB-4D78-875D-C60436E5E972}" dt="2020-12-14T05:10:27.617" v="3754" actId="1076"/>
          <ac:spMkLst>
            <pc:docMk/>
            <pc:sldMk cId="2355979803" sldId="281"/>
            <ac:spMk id="10" creationId="{BD392352-D9D9-49EB-A33E-A91B6020AC16}"/>
          </ac:spMkLst>
        </pc:spChg>
        <pc:spChg chg="add del mod">
          <ac:chgData name="Dakota King" userId="abd8259705e70c9d" providerId="LiveId" clId="{746ED8AE-5EEB-4D78-875D-C60436E5E972}" dt="2020-12-14T05:10:55.312" v="3759"/>
          <ac:spMkLst>
            <pc:docMk/>
            <pc:sldMk cId="2355979803" sldId="281"/>
            <ac:spMk id="12" creationId="{BAC535C4-AE2A-4B43-889E-884DF8CF9304}"/>
          </ac:spMkLst>
        </pc:spChg>
        <pc:picChg chg="add mod">
          <ac:chgData name="Dakota King" userId="abd8259705e70c9d" providerId="LiveId" clId="{746ED8AE-5EEB-4D78-875D-C60436E5E972}" dt="2020-12-14T03:25:02.124" v="3630" actId="1076"/>
          <ac:picMkLst>
            <pc:docMk/>
            <pc:sldMk cId="2355979803" sldId="281"/>
            <ac:picMk id="5" creationId="{F348264F-9DC7-4D60-B407-834C9A1CA510}"/>
          </ac:picMkLst>
        </pc:picChg>
        <pc:picChg chg="del">
          <ac:chgData name="Dakota King" userId="abd8259705e70c9d" providerId="LiveId" clId="{746ED8AE-5EEB-4D78-875D-C60436E5E972}" dt="2020-12-14T03:24:43.509" v="3620" actId="478"/>
          <ac:picMkLst>
            <pc:docMk/>
            <pc:sldMk cId="2355979803" sldId="281"/>
            <ac:picMk id="6" creationId="{F2BEFAE8-CDEA-4C69-B18B-F5722D26DE8D}"/>
          </ac:picMkLst>
        </pc:picChg>
      </pc:sldChg>
      <pc:sldChg chg="addSp delSp modSp add mod">
        <pc:chgData name="Dakota King" userId="abd8259705e70c9d" providerId="LiveId" clId="{746ED8AE-5EEB-4D78-875D-C60436E5E972}" dt="2020-12-14T05:12:00.071" v="3778" actId="14100"/>
        <pc:sldMkLst>
          <pc:docMk/>
          <pc:sldMk cId="4130520757" sldId="282"/>
        </pc:sldMkLst>
        <pc:spChg chg="add mod">
          <ac:chgData name="Dakota King" userId="abd8259705e70c9d" providerId="LiveId" clId="{746ED8AE-5EEB-4D78-875D-C60436E5E972}" dt="2020-12-14T05:11:13.798" v="3763" actId="14100"/>
          <ac:spMkLst>
            <pc:docMk/>
            <pc:sldMk cId="4130520757" sldId="282"/>
            <ac:spMk id="7" creationId="{19917B45-1B52-470D-BC6B-BE7E92F83E94}"/>
          </ac:spMkLst>
        </pc:spChg>
        <pc:spChg chg="add mod">
          <ac:chgData name="Dakota King" userId="abd8259705e70c9d" providerId="LiveId" clId="{746ED8AE-5EEB-4D78-875D-C60436E5E972}" dt="2020-12-14T05:11:34.441" v="3769" actId="208"/>
          <ac:spMkLst>
            <pc:docMk/>
            <pc:sldMk cId="4130520757" sldId="282"/>
            <ac:spMk id="9" creationId="{3C0088A4-56B8-4291-8615-E870378DC0E8}"/>
          </ac:spMkLst>
        </pc:spChg>
        <pc:spChg chg="add mod">
          <ac:chgData name="Dakota King" userId="abd8259705e70c9d" providerId="LiveId" clId="{746ED8AE-5EEB-4D78-875D-C60436E5E972}" dt="2020-12-14T05:11:47.222" v="3773" actId="1076"/>
          <ac:spMkLst>
            <pc:docMk/>
            <pc:sldMk cId="4130520757" sldId="282"/>
            <ac:spMk id="10" creationId="{70CE5AE2-ED34-4D6D-A094-809FC086F13E}"/>
          </ac:spMkLst>
        </pc:spChg>
        <pc:spChg chg="add mod">
          <ac:chgData name="Dakota King" userId="abd8259705e70c9d" providerId="LiveId" clId="{746ED8AE-5EEB-4D78-875D-C60436E5E972}" dt="2020-12-14T05:12:00.071" v="3778" actId="14100"/>
          <ac:spMkLst>
            <pc:docMk/>
            <pc:sldMk cId="4130520757" sldId="282"/>
            <ac:spMk id="11" creationId="{2084868E-8D80-4B44-8ABA-1DDDCE60E799}"/>
          </ac:spMkLst>
        </pc:spChg>
        <pc:picChg chg="add mod">
          <ac:chgData name="Dakota King" userId="abd8259705e70c9d" providerId="LiveId" clId="{746ED8AE-5EEB-4D78-875D-C60436E5E972}" dt="2020-12-14T05:11:22.004" v="3766" actId="1076"/>
          <ac:picMkLst>
            <pc:docMk/>
            <pc:sldMk cId="4130520757" sldId="282"/>
            <ac:picMk id="6" creationId="{549434F7-8279-4761-9B62-FA71BBCF8771}"/>
          </ac:picMkLst>
        </pc:picChg>
        <pc:picChg chg="del">
          <ac:chgData name="Dakota King" userId="abd8259705e70c9d" providerId="LiveId" clId="{746ED8AE-5EEB-4D78-875D-C60436E5E972}" dt="2020-12-14T03:25:15.340" v="3632" actId="478"/>
          <ac:picMkLst>
            <pc:docMk/>
            <pc:sldMk cId="4130520757" sldId="282"/>
            <ac:picMk id="8" creationId="{83430DA8-00B7-4CC9-B308-D04F50AEEC43}"/>
          </ac:picMkLst>
        </pc:picChg>
      </pc:sldChg>
      <pc:sldChg chg="addSp delSp modSp add mod">
        <pc:chgData name="Dakota King" userId="abd8259705e70c9d" providerId="LiveId" clId="{746ED8AE-5EEB-4D78-875D-C60436E5E972}" dt="2020-12-14T05:13:00.970" v="3794" actId="208"/>
        <pc:sldMkLst>
          <pc:docMk/>
          <pc:sldMk cId="382328795" sldId="283"/>
        </pc:sldMkLst>
        <pc:spChg chg="add mod">
          <ac:chgData name="Dakota King" userId="abd8259705e70c9d" providerId="LiveId" clId="{746ED8AE-5EEB-4D78-875D-C60436E5E972}" dt="2020-12-14T05:12:29.953" v="3782" actId="1076"/>
          <ac:spMkLst>
            <pc:docMk/>
            <pc:sldMk cId="382328795" sldId="283"/>
            <ac:spMk id="6" creationId="{2ED0D472-F54F-440B-A890-D1BE8BB96B55}"/>
          </ac:spMkLst>
        </pc:spChg>
        <pc:spChg chg="add mod">
          <ac:chgData name="Dakota King" userId="abd8259705e70c9d" providerId="LiveId" clId="{746ED8AE-5EEB-4D78-875D-C60436E5E972}" dt="2020-12-14T05:12:38.268" v="3785" actId="208"/>
          <ac:spMkLst>
            <pc:docMk/>
            <pc:sldMk cId="382328795" sldId="283"/>
            <ac:spMk id="8" creationId="{13AE95AB-954C-4985-BD81-85D64B0EBFBC}"/>
          </ac:spMkLst>
        </pc:spChg>
        <pc:spChg chg="add mod">
          <ac:chgData name="Dakota King" userId="abd8259705e70c9d" providerId="LiveId" clId="{746ED8AE-5EEB-4D78-875D-C60436E5E972}" dt="2020-12-14T05:12:51.411" v="3791" actId="1076"/>
          <ac:spMkLst>
            <pc:docMk/>
            <pc:sldMk cId="382328795" sldId="283"/>
            <ac:spMk id="9" creationId="{0586A520-58DE-417D-B156-E1C1319B120D}"/>
          </ac:spMkLst>
        </pc:spChg>
        <pc:spChg chg="add mod">
          <ac:chgData name="Dakota King" userId="abd8259705e70c9d" providerId="LiveId" clId="{746ED8AE-5EEB-4D78-875D-C60436E5E972}" dt="2020-12-14T05:13:00.970" v="3794" actId="208"/>
          <ac:spMkLst>
            <pc:docMk/>
            <pc:sldMk cId="382328795" sldId="283"/>
            <ac:spMk id="10" creationId="{C7453CFA-B742-4434-8AA3-827890746AF8}"/>
          </ac:spMkLst>
        </pc:spChg>
        <pc:picChg chg="add mod">
          <ac:chgData name="Dakota King" userId="abd8259705e70c9d" providerId="LiveId" clId="{746ED8AE-5EEB-4D78-875D-C60436E5E972}" dt="2020-12-14T05:12:42.343" v="3788" actId="1076"/>
          <ac:picMkLst>
            <pc:docMk/>
            <pc:sldMk cId="382328795" sldId="283"/>
            <ac:picMk id="5" creationId="{624BED86-77F0-4FA2-806E-3AB4371B1F08}"/>
          </ac:picMkLst>
        </pc:picChg>
        <pc:picChg chg="del">
          <ac:chgData name="Dakota King" userId="abd8259705e70c9d" providerId="LiveId" clId="{746ED8AE-5EEB-4D78-875D-C60436E5E972}" dt="2020-12-14T03:25:48.921" v="3643" actId="478"/>
          <ac:picMkLst>
            <pc:docMk/>
            <pc:sldMk cId="382328795" sldId="283"/>
            <ac:picMk id="7" creationId="{F12DD4FC-5125-427F-9BD4-C63C73CF13CB}"/>
          </ac:picMkLst>
        </pc:picChg>
      </pc:sldChg>
      <pc:sldChg chg="new">
        <pc:chgData name="Dakota King" userId="abd8259705e70c9d" providerId="LiveId" clId="{746ED8AE-5EEB-4D78-875D-C60436E5E972}" dt="2020-12-14T03:26:21.958" v="3650" actId="680"/>
        <pc:sldMkLst>
          <pc:docMk/>
          <pc:sldMk cId="1141459446" sldId="284"/>
        </pc:sldMkLst>
      </pc:sldChg>
      <pc:sldChg chg="modSp add ord modAnim">
        <pc:chgData name="Dakota King" userId="abd8259705e70c9d" providerId="LiveId" clId="{746ED8AE-5EEB-4D78-875D-C60436E5E972}" dt="2020-12-16T20:49:15.448" v="10460"/>
        <pc:sldMkLst>
          <pc:docMk/>
          <pc:sldMk cId="999877101" sldId="285"/>
        </pc:sldMkLst>
        <pc:spChg chg="mod">
          <ac:chgData name="Dakota King" userId="abd8259705e70c9d" providerId="LiveId" clId="{746ED8AE-5EEB-4D78-875D-C60436E5E972}" dt="2020-12-14T05:14:15.732" v="3802" actId="20577"/>
          <ac:spMkLst>
            <pc:docMk/>
            <pc:sldMk cId="999877101" sldId="285"/>
            <ac:spMk id="2" creationId="{7AB52955-8DD7-4721-8129-5DA42D954662}"/>
          </ac:spMkLst>
        </pc:spChg>
        <pc:spChg chg="mod">
          <ac:chgData name="Dakota King" userId="abd8259705e70c9d" providerId="LiveId" clId="{746ED8AE-5EEB-4D78-875D-C60436E5E972}" dt="2020-12-14T06:06:36.269" v="5127" actId="5793"/>
          <ac:spMkLst>
            <pc:docMk/>
            <pc:sldMk cId="999877101" sldId="285"/>
            <ac:spMk id="3" creationId="{D9ED1063-0FAC-4E31-91DC-D205AE9391D3}"/>
          </ac:spMkLst>
        </pc:spChg>
      </pc:sldChg>
      <pc:sldChg chg="addSp delSp modSp new mod modAnim">
        <pc:chgData name="Dakota King" userId="abd8259705e70c9d" providerId="LiveId" clId="{746ED8AE-5EEB-4D78-875D-C60436E5E972}" dt="2020-12-15T00:05:57.212" v="5429" actId="20577"/>
        <pc:sldMkLst>
          <pc:docMk/>
          <pc:sldMk cId="44267808" sldId="286"/>
        </pc:sldMkLst>
        <pc:spChg chg="del">
          <ac:chgData name="Dakota King" userId="abd8259705e70c9d" providerId="LiveId" clId="{746ED8AE-5EEB-4D78-875D-C60436E5E972}" dt="2020-12-15T00:03:23.880" v="5130" actId="478"/>
          <ac:spMkLst>
            <pc:docMk/>
            <pc:sldMk cId="44267808" sldId="286"/>
            <ac:spMk id="2" creationId="{0B2B3FBB-4C4B-4F5B-8F10-B229CD152626}"/>
          </ac:spMkLst>
        </pc:spChg>
        <pc:spChg chg="del">
          <ac:chgData name="Dakota King" userId="abd8259705e70c9d" providerId="LiveId" clId="{746ED8AE-5EEB-4D78-875D-C60436E5E972}" dt="2020-12-15T00:03:24.835" v="5131" actId="478"/>
          <ac:spMkLst>
            <pc:docMk/>
            <pc:sldMk cId="44267808" sldId="286"/>
            <ac:spMk id="3" creationId="{161D0C01-5786-4E44-B57D-85EE92E9A080}"/>
          </ac:spMkLst>
        </pc:spChg>
        <pc:spChg chg="add mod">
          <ac:chgData name="Dakota King" userId="abd8259705e70c9d" providerId="LiveId" clId="{746ED8AE-5EEB-4D78-875D-C60436E5E972}" dt="2020-12-15T00:05:57.212" v="5429" actId="20577"/>
          <ac:spMkLst>
            <pc:docMk/>
            <pc:sldMk cId="44267808" sldId="286"/>
            <ac:spMk id="4" creationId="{67C7C64C-200C-4FEE-9156-B03855B5D7F7}"/>
          </ac:spMkLst>
        </pc:spChg>
      </pc:sldChg>
      <pc:sldChg chg="modSp add del modAnim">
        <pc:chgData name="Dakota King" userId="abd8259705e70c9d" providerId="LiveId" clId="{746ED8AE-5EEB-4D78-875D-C60436E5E972}" dt="2020-12-14T06:06:41.341" v="5128" actId="47"/>
        <pc:sldMkLst>
          <pc:docMk/>
          <pc:sldMk cId="1147030255" sldId="286"/>
        </pc:sldMkLst>
        <pc:spChg chg="mod">
          <ac:chgData name="Dakota King" userId="abd8259705e70c9d" providerId="LiveId" clId="{746ED8AE-5EEB-4D78-875D-C60436E5E972}" dt="2020-12-14T05:46:22.975" v="4718" actId="20577"/>
          <ac:spMkLst>
            <pc:docMk/>
            <pc:sldMk cId="1147030255" sldId="286"/>
            <ac:spMk id="2" creationId="{7AB52955-8DD7-4721-8129-5DA42D954662}"/>
          </ac:spMkLst>
        </pc:spChg>
        <pc:spChg chg="mod">
          <ac:chgData name="Dakota King" userId="abd8259705e70c9d" providerId="LiveId" clId="{746ED8AE-5EEB-4D78-875D-C60436E5E972}" dt="2020-12-14T05:50:41.989" v="5118" actId="108"/>
          <ac:spMkLst>
            <pc:docMk/>
            <pc:sldMk cId="1147030255" sldId="286"/>
            <ac:spMk id="3" creationId="{D9ED1063-0FAC-4E31-91DC-D205AE9391D3}"/>
          </ac:spMkLst>
        </pc:spChg>
      </pc:sldChg>
      <pc:sldChg chg="addSp delSp modSp add mod ord">
        <pc:chgData name="Dakota King" userId="abd8259705e70c9d" providerId="LiveId" clId="{746ED8AE-5EEB-4D78-875D-C60436E5E972}" dt="2020-12-16T04:55:27.206" v="9384" actId="255"/>
        <pc:sldMkLst>
          <pc:docMk/>
          <pc:sldMk cId="2595090179" sldId="287"/>
        </pc:sldMkLst>
        <pc:spChg chg="mod">
          <ac:chgData name="Dakota King" userId="abd8259705e70c9d" providerId="LiveId" clId="{746ED8AE-5EEB-4D78-875D-C60436E5E972}" dt="2020-12-16T04:55:27.206" v="9384" actId="255"/>
          <ac:spMkLst>
            <pc:docMk/>
            <pc:sldMk cId="2595090179" sldId="287"/>
            <ac:spMk id="4" creationId="{67C7C64C-200C-4FEE-9156-B03855B5D7F7}"/>
          </ac:spMkLst>
        </pc:spChg>
        <pc:picChg chg="add del">
          <ac:chgData name="Dakota King" userId="abd8259705e70c9d" providerId="LiveId" clId="{746ED8AE-5EEB-4D78-875D-C60436E5E972}" dt="2020-12-16T04:41:10.771" v="9123" actId="21"/>
          <ac:picMkLst>
            <pc:docMk/>
            <pc:sldMk cId="2595090179" sldId="287"/>
            <ac:picMk id="3" creationId="{B51634E2-FFBF-4EFC-AB6E-8FFC9F208AA6}"/>
          </ac:picMkLst>
        </pc:picChg>
        <pc:picChg chg="add del">
          <ac:chgData name="Dakota King" userId="abd8259705e70c9d" providerId="LiveId" clId="{746ED8AE-5EEB-4D78-875D-C60436E5E972}" dt="2020-12-16T04:47:22.750" v="9226" actId="21"/>
          <ac:picMkLst>
            <pc:docMk/>
            <pc:sldMk cId="2595090179" sldId="287"/>
            <ac:picMk id="6" creationId="{3654F5F8-9FA9-417F-94CF-BD3886CC823A}"/>
          </ac:picMkLst>
        </pc:picChg>
      </pc:sldChg>
      <pc:sldChg chg="modSp add del ord modAnim">
        <pc:chgData name="Dakota King" userId="abd8259705e70c9d" providerId="LiveId" clId="{746ED8AE-5EEB-4D78-875D-C60436E5E972}" dt="2020-12-16T05:10:58.189" v="9595" actId="47"/>
        <pc:sldMkLst>
          <pc:docMk/>
          <pc:sldMk cId="2836304947" sldId="288"/>
        </pc:sldMkLst>
        <pc:spChg chg="mod">
          <ac:chgData name="Dakota King" userId="abd8259705e70c9d" providerId="LiveId" clId="{746ED8AE-5EEB-4D78-875D-C60436E5E972}" dt="2020-12-15T02:49:21.734" v="8149" actId="20577"/>
          <ac:spMkLst>
            <pc:docMk/>
            <pc:sldMk cId="2836304947" sldId="288"/>
            <ac:spMk id="2" creationId="{7AB52955-8DD7-4721-8129-5DA42D954662}"/>
          </ac:spMkLst>
        </pc:spChg>
        <pc:spChg chg="mod">
          <ac:chgData name="Dakota King" userId="abd8259705e70c9d" providerId="LiveId" clId="{746ED8AE-5EEB-4D78-875D-C60436E5E972}" dt="2020-12-16T05:07:10.753" v="9583" actId="20577"/>
          <ac:spMkLst>
            <pc:docMk/>
            <pc:sldMk cId="2836304947" sldId="288"/>
            <ac:spMk id="3" creationId="{D9ED1063-0FAC-4E31-91DC-D205AE9391D3}"/>
          </ac:spMkLst>
        </pc:spChg>
      </pc:sldChg>
      <pc:sldChg chg="modSp add modAnim">
        <pc:chgData name="Dakota King" userId="abd8259705e70c9d" providerId="LiveId" clId="{746ED8AE-5EEB-4D78-875D-C60436E5E972}" dt="2020-12-16T21:11:21.686" v="10529" actId="20577"/>
        <pc:sldMkLst>
          <pc:docMk/>
          <pc:sldMk cId="2505144407" sldId="289"/>
        </pc:sldMkLst>
        <pc:spChg chg="mod">
          <ac:chgData name="Dakota King" userId="abd8259705e70c9d" providerId="LiveId" clId="{746ED8AE-5EEB-4D78-875D-C60436E5E972}" dt="2020-12-16T21:11:21.686" v="10529" actId="20577"/>
          <ac:spMkLst>
            <pc:docMk/>
            <pc:sldMk cId="2505144407" sldId="289"/>
            <ac:spMk id="4" creationId="{67C7C64C-200C-4FEE-9156-B03855B5D7F7}"/>
          </ac:spMkLst>
        </pc:spChg>
      </pc:sldChg>
      <pc:sldChg chg="addSp delSp modSp new del mod ord modAnim">
        <pc:chgData name="Dakota King" userId="abd8259705e70c9d" providerId="LiveId" clId="{746ED8AE-5EEB-4D78-875D-C60436E5E972}" dt="2020-12-16T04:32:20.807" v="8997" actId="47"/>
        <pc:sldMkLst>
          <pc:docMk/>
          <pc:sldMk cId="1495353351" sldId="290"/>
        </pc:sldMkLst>
        <pc:spChg chg="del">
          <ac:chgData name="Dakota King" userId="abd8259705e70c9d" providerId="LiveId" clId="{746ED8AE-5EEB-4D78-875D-C60436E5E972}" dt="2020-12-16T04:14:58.521" v="8659" actId="478"/>
          <ac:spMkLst>
            <pc:docMk/>
            <pc:sldMk cId="1495353351" sldId="290"/>
            <ac:spMk id="2" creationId="{DB5F517B-771A-49FC-9FFF-CA03B4511315}"/>
          </ac:spMkLst>
        </pc:spChg>
        <pc:spChg chg="del">
          <ac:chgData name="Dakota King" userId="abd8259705e70c9d" providerId="LiveId" clId="{746ED8AE-5EEB-4D78-875D-C60436E5E972}" dt="2020-12-16T04:14:57.651" v="8658" actId="478"/>
          <ac:spMkLst>
            <pc:docMk/>
            <pc:sldMk cId="1495353351" sldId="290"/>
            <ac:spMk id="3" creationId="{6C1E54F8-BAAF-4342-A953-B132119BB8EA}"/>
          </ac:spMkLst>
        </pc:spChg>
        <pc:spChg chg="add mod">
          <ac:chgData name="Dakota King" userId="abd8259705e70c9d" providerId="LiveId" clId="{746ED8AE-5EEB-4D78-875D-C60436E5E972}" dt="2020-12-16T04:15:14.717" v="8678" actId="20577"/>
          <ac:spMkLst>
            <pc:docMk/>
            <pc:sldMk cId="1495353351" sldId="290"/>
            <ac:spMk id="4" creationId="{E4B4D106-247B-4358-B41C-CFC636C39205}"/>
          </ac:spMkLst>
        </pc:spChg>
        <pc:picChg chg="add del mod">
          <ac:chgData name="Dakota King" userId="abd8259705e70c9d" providerId="LiveId" clId="{746ED8AE-5EEB-4D78-875D-C60436E5E972}" dt="2020-12-16T04:16:32.139" v="8685" actId="478"/>
          <ac:picMkLst>
            <pc:docMk/>
            <pc:sldMk cId="1495353351" sldId="290"/>
            <ac:picMk id="6" creationId="{A56E5307-6143-4D69-8749-2E93B627ED46}"/>
          </ac:picMkLst>
        </pc:picChg>
        <pc:picChg chg="add mod">
          <ac:chgData name="Dakota King" userId="abd8259705e70c9d" providerId="LiveId" clId="{746ED8AE-5EEB-4D78-875D-C60436E5E972}" dt="2020-12-16T04:17:11.548" v="8693" actId="1076"/>
          <ac:picMkLst>
            <pc:docMk/>
            <pc:sldMk cId="1495353351" sldId="290"/>
            <ac:picMk id="7" creationId="{A80CBAA4-9290-416C-BB30-9A6FFCE11BC8}"/>
          </ac:picMkLst>
        </pc:picChg>
        <pc:picChg chg="add mod">
          <ac:chgData name="Dakota King" userId="abd8259705e70c9d" providerId="LiveId" clId="{746ED8AE-5EEB-4D78-875D-C60436E5E972}" dt="2020-12-16T04:17:20.705" v="8694" actId="108"/>
          <ac:picMkLst>
            <pc:docMk/>
            <pc:sldMk cId="1495353351" sldId="290"/>
            <ac:picMk id="9" creationId="{C4AFA3A0-1FBE-4B04-B145-A754E05403EE}"/>
          </ac:picMkLst>
        </pc:picChg>
        <pc:cxnChg chg="add mod">
          <ac:chgData name="Dakota King" userId="abd8259705e70c9d" providerId="LiveId" clId="{746ED8AE-5EEB-4D78-875D-C60436E5E972}" dt="2020-12-16T04:17:32.993" v="8696" actId="1076"/>
          <ac:cxnSpMkLst>
            <pc:docMk/>
            <pc:sldMk cId="1495353351" sldId="290"/>
            <ac:cxnSpMk id="10" creationId="{597310E1-9AD4-4C4F-A0C5-A0788C9F23E4}"/>
          </ac:cxnSpMkLst>
        </pc:cxnChg>
      </pc:sldChg>
      <pc:sldChg chg="addSp delSp modSp new mod modAnim">
        <pc:chgData name="Dakota King" userId="abd8259705e70c9d" providerId="LiveId" clId="{746ED8AE-5EEB-4D78-875D-C60436E5E972}" dt="2020-12-16T04:56:11.344" v="9444" actId="20577"/>
        <pc:sldMkLst>
          <pc:docMk/>
          <pc:sldMk cId="819571985" sldId="291"/>
        </pc:sldMkLst>
        <pc:spChg chg="del">
          <ac:chgData name="Dakota King" userId="abd8259705e70c9d" providerId="LiveId" clId="{746ED8AE-5EEB-4D78-875D-C60436E5E972}" dt="2020-12-16T04:55:42.749" v="9386" actId="478"/>
          <ac:spMkLst>
            <pc:docMk/>
            <pc:sldMk cId="819571985" sldId="291"/>
            <ac:spMk id="2" creationId="{5D539D85-6049-4750-AE67-DDD7584D0F53}"/>
          </ac:spMkLst>
        </pc:spChg>
        <pc:spChg chg="del">
          <ac:chgData name="Dakota King" userId="abd8259705e70c9d" providerId="LiveId" clId="{746ED8AE-5EEB-4D78-875D-C60436E5E972}" dt="2020-12-16T04:55:41.907" v="9385" actId="478"/>
          <ac:spMkLst>
            <pc:docMk/>
            <pc:sldMk cId="819571985" sldId="291"/>
            <ac:spMk id="3" creationId="{7DE49F80-4ACC-49FC-8362-77FF199201AA}"/>
          </ac:spMkLst>
        </pc:spChg>
        <pc:spChg chg="add mod">
          <ac:chgData name="Dakota King" userId="abd8259705e70c9d" providerId="LiveId" clId="{746ED8AE-5EEB-4D78-875D-C60436E5E972}" dt="2020-12-16T04:56:11.344" v="9444" actId="20577"/>
          <ac:spMkLst>
            <pc:docMk/>
            <pc:sldMk cId="819571985" sldId="291"/>
            <ac:spMk id="4" creationId="{FCACAA46-9E57-476F-BD7E-17293271267A}"/>
          </ac:spMkLst>
        </pc:spChg>
      </pc:sldChg>
      <pc:sldChg chg="addSp modSp add mod modAnim">
        <pc:chgData name="Dakota King" userId="abd8259705e70c9d" providerId="LiveId" clId="{746ED8AE-5EEB-4D78-875D-C60436E5E972}" dt="2020-12-16T21:32:05.631" v="10733" actId="20577"/>
        <pc:sldMkLst>
          <pc:docMk/>
          <pc:sldMk cId="1812166096" sldId="292"/>
        </pc:sldMkLst>
        <pc:spChg chg="mod">
          <ac:chgData name="Dakota King" userId="abd8259705e70c9d" providerId="LiveId" clId="{746ED8AE-5EEB-4D78-875D-C60436E5E972}" dt="2020-12-16T04:32:12.898" v="8996" actId="114"/>
          <ac:spMkLst>
            <pc:docMk/>
            <pc:sldMk cId="1812166096" sldId="292"/>
            <ac:spMk id="4" creationId="{E4B4D106-247B-4358-B41C-CFC636C39205}"/>
          </ac:spMkLst>
        </pc:spChg>
        <pc:spChg chg="add mod">
          <ac:chgData name="Dakota King" userId="abd8259705e70c9d" providerId="LiveId" clId="{746ED8AE-5EEB-4D78-875D-C60436E5E972}" dt="2020-12-16T21:31:49.907" v="10722" actId="20577"/>
          <ac:spMkLst>
            <pc:docMk/>
            <pc:sldMk cId="1812166096" sldId="292"/>
            <ac:spMk id="12" creationId="{E6288BC9-A2E1-4C1B-A77D-AFB1B3FE4E1C}"/>
          </ac:spMkLst>
        </pc:spChg>
        <pc:spChg chg="add mod">
          <ac:chgData name="Dakota King" userId="abd8259705e70c9d" providerId="LiveId" clId="{746ED8AE-5EEB-4D78-875D-C60436E5E972}" dt="2020-12-16T21:32:05.631" v="10733" actId="20577"/>
          <ac:spMkLst>
            <pc:docMk/>
            <pc:sldMk cId="1812166096" sldId="292"/>
            <ac:spMk id="13" creationId="{DA7436F7-D969-4B10-B58A-2CB09D1EE249}"/>
          </ac:spMkLst>
        </pc:spChg>
        <pc:spChg chg="add mod">
          <ac:chgData name="Dakota King" userId="abd8259705e70c9d" providerId="LiveId" clId="{746ED8AE-5EEB-4D78-875D-C60436E5E972}" dt="2020-12-16T04:27:37.495" v="8883" actId="1076"/>
          <ac:spMkLst>
            <pc:docMk/>
            <pc:sldMk cId="1812166096" sldId="292"/>
            <ac:spMk id="14" creationId="{6A3DB878-ABF7-4155-99A5-EF39F0FE1478}"/>
          </ac:spMkLst>
        </pc:spChg>
        <pc:spChg chg="add mod">
          <ac:chgData name="Dakota King" userId="abd8259705e70c9d" providerId="LiveId" clId="{746ED8AE-5EEB-4D78-875D-C60436E5E972}" dt="2020-12-16T04:27:37.495" v="8883" actId="1076"/>
          <ac:spMkLst>
            <pc:docMk/>
            <pc:sldMk cId="1812166096" sldId="292"/>
            <ac:spMk id="15" creationId="{3ED31040-A2B9-4927-9A58-3C55A9590157}"/>
          </ac:spMkLst>
        </pc:spChg>
        <pc:picChg chg="add mod">
          <ac:chgData name="Dakota King" userId="abd8259705e70c9d" providerId="LiveId" clId="{746ED8AE-5EEB-4D78-875D-C60436E5E972}" dt="2020-12-16T04:27:37.495" v="8883" actId="1076"/>
          <ac:picMkLst>
            <pc:docMk/>
            <pc:sldMk cId="1812166096" sldId="292"/>
            <ac:picMk id="3" creationId="{1BEEB703-6B7C-4B4E-8A0D-1872C8CCB786}"/>
          </ac:picMkLst>
        </pc:picChg>
        <pc:picChg chg="mod">
          <ac:chgData name="Dakota King" userId="abd8259705e70c9d" providerId="LiveId" clId="{746ED8AE-5EEB-4D78-875D-C60436E5E972}" dt="2020-12-16T04:27:37.495" v="8883" actId="1076"/>
          <ac:picMkLst>
            <pc:docMk/>
            <pc:sldMk cId="1812166096" sldId="292"/>
            <ac:picMk id="7" creationId="{A80CBAA4-9290-416C-BB30-9A6FFCE11BC8}"/>
          </ac:picMkLst>
        </pc:picChg>
        <pc:picChg chg="add mod modCrop">
          <ac:chgData name="Dakota King" userId="abd8259705e70c9d" providerId="LiveId" clId="{746ED8AE-5EEB-4D78-875D-C60436E5E972}" dt="2020-12-16T04:27:37.495" v="8883" actId="1076"/>
          <ac:picMkLst>
            <pc:docMk/>
            <pc:sldMk cId="1812166096" sldId="292"/>
            <ac:picMk id="8" creationId="{8447B560-E875-47CC-B2AE-5CB885D173BD}"/>
          </ac:picMkLst>
        </pc:picChg>
        <pc:picChg chg="mod">
          <ac:chgData name="Dakota King" userId="abd8259705e70c9d" providerId="LiveId" clId="{746ED8AE-5EEB-4D78-875D-C60436E5E972}" dt="2020-12-16T04:27:37.495" v="8883" actId="1076"/>
          <ac:picMkLst>
            <pc:docMk/>
            <pc:sldMk cId="1812166096" sldId="292"/>
            <ac:picMk id="9" creationId="{C4AFA3A0-1FBE-4B04-B145-A754E05403EE}"/>
          </ac:picMkLst>
        </pc:picChg>
        <pc:cxnChg chg="mod">
          <ac:chgData name="Dakota King" userId="abd8259705e70c9d" providerId="LiveId" clId="{746ED8AE-5EEB-4D78-875D-C60436E5E972}" dt="2020-12-16T04:27:37.495" v="8883" actId="1076"/>
          <ac:cxnSpMkLst>
            <pc:docMk/>
            <pc:sldMk cId="1812166096" sldId="292"/>
            <ac:cxnSpMk id="10" creationId="{597310E1-9AD4-4C4F-A0C5-A0788C9F23E4}"/>
          </ac:cxnSpMkLst>
        </pc:cxnChg>
        <pc:cxnChg chg="add mod">
          <ac:chgData name="Dakota King" userId="abd8259705e70c9d" providerId="LiveId" clId="{746ED8AE-5EEB-4D78-875D-C60436E5E972}" dt="2020-12-16T04:27:37.495" v="8883" actId="1076"/>
          <ac:cxnSpMkLst>
            <pc:docMk/>
            <pc:sldMk cId="1812166096" sldId="292"/>
            <ac:cxnSpMk id="11" creationId="{54179A30-BE3D-419E-82B8-1F9723EB6813}"/>
          </ac:cxnSpMkLst>
        </pc:cxnChg>
      </pc:sldChg>
      <pc:sldChg chg="addSp delSp modSp add mod delAnim modAnim">
        <pc:chgData name="Dakota King" userId="abd8259705e70c9d" providerId="LiveId" clId="{746ED8AE-5EEB-4D78-875D-C60436E5E972}" dt="2020-12-16T23:50:52.502" v="11532" actId="1076"/>
        <pc:sldMkLst>
          <pc:docMk/>
          <pc:sldMk cId="171742409" sldId="293"/>
        </pc:sldMkLst>
        <pc:spChg chg="add mod">
          <ac:chgData name="Dakota King" userId="abd8259705e70c9d" providerId="LiveId" clId="{746ED8AE-5EEB-4D78-875D-C60436E5E972}" dt="2020-12-16T23:50:52.502" v="11532" actId="1076"/>
          <ac:spMkLst>
            <pc:docMk/>
            <pc:sldMk cId="171742409" sldId="293"/>
            <ac:spMk id="2" creationId="{377676C2-D23F-4244-BAC5-FE51900A0E8F}"/>
          </ac:spMkLst>
        </pc:spChg>
        <pc:spChg chg="add del mod">
          <ac:chgData name="Dakota King" userId="abd8259705e70c9d" providerId="LiveId" clId="{746ED8AE-5EEB-4D78-875D-C60436E5E972}" dt="2020-12-16T04:32:24.558" v="9000" actId="478"/>
          <ac:spMkLst>
            <pc:docMk/>
            <pc:sldMk cId="171742409" sldId="293"/>
            <ac:spMk id="3" creationId="{401532C6-4DC5-47C6-B012-5CAA52C0B718}"/>
          </ac:spMkLst>
        </pc:spChg>
        <pc:spChg chg="del">
          <ac:chgData name="Dakota King" userId="abd8259705e70c9d" providerId="LiveId" clId="{746ED8AE-5EEB-4D78-875D-C60436E5E972}" dt="2020-12-16T04:31:30.925" v="8932" actId="478"/>
          <ac:spMkLst>
            <pc:docMk/>
            <pc:sldMk cId="171742409" sldId="293"/>
            <ac:spMk id="4" creationId="{67C7C64C-200C-4FEE-9156-B03855B5D7F7}"/>
          </ac:spMkLst>
        </pc:spChg>
        <pc:spChg chg="add mod">
          <ac:chgData name="Dakota King" userId="abd8259705e70c9d" providerId="LiveId" clId="{746ED8AE-5EEB-4D78-875D-C60436E5E972}" dt="2020-12-16T04:32:27.336" v="9001" actId="1076"/>
          <ac:spMkLst>
            <pc:docMk/>
            <pc:sldMk cId="171742409" sldId="293"/>
            <ac:spMk id="5" creationId="{CC69611A-1E45-4201-8CAD-6A87A4D3A358}"/>
          </ac:spMkLst>
        </pc:spChg>
        <pc:picChg chg="add mod ord">
          <ac:chgData name="Dakota King" userId="abd8259705e70c9d" providerId="LiveId" clId="{746ED8AE-5EEB-4D78-875D-C60436E5E972}" dt="2020-12-16T23:46:34.094" v="11475" actId="1076"/>
          <ac:picMkLst>
            <pc:docMk/>
            <pc:sldMk cId="171742409" sldId="293"/>
            <ac:picMk id="4" creationId="{83337F96-09CA-4102-9C5B-D4168B40EFC6}"/>
          </ac:picMkLst>
        </pc:picChg>
        <pc:picChg chg="add del mod">
          <ac:chgData name="Dakota King" userId="abd8259705e70c9d" providerId="LiveId" clId="{746ED8AE-5EEB-4D78-875D-C60436E5E972}" dt="2020-12-16T23:45:59.900" v="11458" actId="478"/>
          <ac:picMkLst>
            <pc:docMk/>
            <pc:sldMk cId="171742409" sldId="293"/>
            <ac:picMk id="7" creationId="{F9460EAA-6029-4236-8421-B9E2BFB931E4}"/>
          </ac:picMkLst>
        </pc:picChg>
        <pc:picChg chg="add mod">
          <ac:chgData name="Dakota King" userId="abd8259705e70c9d" providerId="LiveId" clId="{746ED8AE-5EEB-4D78-875D-C60436E5E972}" dt="2020-12-16T23:46:41.541" v="11477" actId="1076"/>
          <ac:picMkLst>
            <pc:docMk/>
            <pc:sldMk cId="171742409" sldId="293"/>
            <ac:picMk id="8" creationId="{7752B71A-243B-45FC-A158-EB44F5967E44}"/>
          </ac:picMkLst>
        </pc:picChg>
        <pc:picChg chg="add mod">
          <ac:chgData name="Dakota King" userId="abd8259705e70c9d" providerId="LiveId" clId="{746ED8AE-5EEB-4D78-875D-C60436E5E972}" dt="2020-12-16T23:46:44.368" v="11478" actId="1076"/>
          <ac:picMkLst>
            <pc:docMk/>
            <pc:sldMk cId="171742409" sldId="293"/>
            <ac:picMk id="9" creationId="{BE683197-9FDD-4DE3-A83B-24B0615B141A}"/>
          </ac:picMkLst>
        </pc:picChg>
      </pc:sldChg>
      <pc:sldChg chg="addSp delSp modSp add mod delAnim modAnim">
        <pc:chgData name="Dakota King" userId="abd8259705e70c9d" providerId="LiveId" clId="{746ED8AE-5EEB-4D78-875D-C60436E5E972}" dt="2020-12-16T21:33:00.518" v="10744" actId="20577"/>
        <pc:sldMkLst>
          <pc:docMk/>
          <pc:sldMk cId="885226878" sldId="294"/>
        </pc:sldMkLst>
        <pc:spChg chg="mod">
          <ac:chgData name="Dakota King" userId="abd8259705e70c9d" providerId="LiveId" clId="{746ED8AE-5EEB-4D78-875D-C60436E5E972}" dt="2020-12-16T21:33:00.518" v="10744" actId="20577"/>
          <ac:spMkLst>
            <pc:docMk/>
            <pc:sldMk cId="885226878" sldId="294"/>
            <ac:spMk id="4" creationId="{E4B4D106-247B-4358-B41C-CFC636C39205}"/>
          </ac:spMkLst>
        </pc:spChg>
        <pc:spChg chg="mod">
          <ac:chgData name="Dakota King" userId="abd8259705e70c9d" providerId="LiveId" clId="{746ED8AE-5EEB-4D78-875D-C60436E5E972}" dt="2020-12-16T04:39:27.933" v="9080" actId="1076"/>
          <ac:spMkLst>
            <pc:docMk/>
            <pc:sldMk cId="885226878" sldId="294"/>
            <ac:spMk id="12" creationId="{E6288BC9-A2E1-4C1B-A77D-AFB1B3FE4E1C}"/>
          </ac:spMkLst>
        </pc:spChg>
        <pc:spChg chg="mod">
          <ac:chgData name="Dakota King" userId="abd8259705e70c9d" providerId="LiveId" clId="{746ED8AE-5EEB-4D78-875D-C60436E5E972}" dt="2020-12-16T04:39:27.933" v="9080" actId="1076"/>
          <ac:spMkLst>
            <pc:docMk/>
            <pc:sldMk cId="885226878" sldId="294"/>
            <ac:spMk id="13" creationId="{DA7436F7-D969-4B10-B58A-2CB09D1EE249}"/>
          </ac:spMkLst>
        </pc:spChg>
        <pc:spChg chg="mod">
          <ac:chgData name="Dakota King" userId="abd8259705e70c9d" providerId="LiveId" clId="{746ED8AE-5EEB-4D78-875D-C60436E5E972}" dt="2020-12-16T04:39:32.232" v="9081" actId="1076"/>
          <ac:spMkLst>
            <pc:docMk/>
            <pc:sldMk cId="885226878" sldId="294"/>
            <ac:spMk id="14" creationId="{6A3DB878-ABF7-4155-99A5-EF39F0FE1478}"/>
          </ac:spMkLst>
        </pc:spChg>
        <pc:spChg chg="del">
          <ac:chgData name="Dakota King" userId="abd8259705e70c9d" providerId="LiveId" clId="{746ED8AE-5EEB-4D78-875D-C60436E5E972}" dt="2020-12-16T04:38:47.924" v="9073" actId="478"/>
          <ac:spMkLst>
            <pc:docMk/>
            <pc:sldMk cId="885226878" sldId="294"/>
            <ac:spMk id="15" creationId="{3ED31040-A2B9-4927-9A58-3C55A9590157}"/>
          </ac:spMkLst>
        </pc:spChg>
        <pc:picChg chg="del">
          <ac:chgData name="Dakota King" userId="abd8259705e70c9d" providerId="LiveId" clId="{746ED8AE-5EEB-4D78-875D-C60436E5E972}" dt="2020-12-16T04:37:43.365" v="9048" actId="478"/>
          <ac:picMkLst>
            <pc:docMk/>
            <pc:sldMk cId="885226878" sldId="294"/>
            <ac:picMk id="3" creationId="{1BEEB703-6B7C-4B4E-8A0D-1872C8CCB786}"/>
          </ac:picMkLst>
        </pc:picChg>
        <pc:picChg chg="add mod">
          <ac:chgData name="Dakota King" userId="abd8259705e70c9d" providerId="LiveId" clId="{746ED8AE-5EEB-4D78-875D-C60436E5E972}" dt="2020-12-16T04:39:27.933" v="9080" actId="1076"/>
          <ac:picMkLst>
            <pc:docMk/>
            <pc:sldMk cId="885226878" sldId="294"/>
            <ac:picMk id="5" creationId="{1F380D72-FE48-42B3-A0C7-13C6CB4FAF2D}"/>
          </ac:picMkLst>
        </pc:picChg>
        <pc:picChg chg="del">
          <ac:chgData name="Dakota King" userId="abd8259705e70c9d" providerId="LiveId" clId="{746ED8AE-5EEB-4D78-875D-C60436E5E972}" dt="2020-12-16T04:37:35.035" v="9041" actId="478"/>
          <ac:picMkLst>
            <pc:docMk/>
            <pc:sldMk cId="885226878" sldId="294"/>
            <ac:picMk id="7" creationId="{A80CBAA4-9290-416C-BB30-9A6FFCE11BC8}"/>
          </ac:picMkLst>
        </pc:picChg>
        <pc:picChg chg="del">
          <ac:chgData name="Dakota King" userId="abd8259705e70c9d" providerId="LiveId" clId="{746ED8AE-5EEB-4D78-875D-C60436E5E972}" dt="2020-12-16T04:37:49.461" v="9052" actId="478"/>
          <ac:picMkLst>
            <pc:docMk/>
            <pc:sldMk cId="885226878" sldId="294"/>
            <ac:picMk id="8" creationId="{8447B560-E875-47CC-B2AE-5CB885D173BD}"/>
          </ac:picMkLst>
        </pc:picChg>
        <pc:picChg chg="del">
          <ac:chgData name="Dakota King" userId="abd8259705e70c9d" providerId="LiveId" clId="{746ED8AE-5EEB-4D78-875D-C60436E5E972}" dt="2020-12-16T04:37:42.636" v="9047" actId="478"/>
          <ac:picMkLst>
            <pc:docMk/>
            <pc:sldMk cId="885226878" sldId="294"/>
            <ac:picMk id="9" creationId="{C4AFA3A0-1FBE-4B04-B145-A754E05403EE}"/>
          </ac:picMkLst>
        </pc:picChg>
        <pc:picChg chg="add mod">
          <ac:chgData name="Dakota King" userId="abd8259705e70c9d" providerId="LiveId" clId="{746ED8AE-5EEB-4D78-875D-C60436E5E972}" dt="2020-12-16T04:39:27.933" v="9080" actId="1076"/>
          <ac:picMkLst>
            <pc:docMk/>
            <pc:sldMk cId="885226878" sldId="294"/>
            <ac:picMk id="16" creationId="{096B757C-3A6E-42B2-B497-87A9AB9FEC1D}"/>
          </ac:picMkLst>
        </pc:picChg>
        <pc:cxnChg chg="del">
          <ac:chgData name="Dakota King" userId="abd8259705e70c9d" providerId="LiveId" clId="{746ED8AE-5EEB-4D78-875D-C60436E5E972}" dt="2020-12-16T04:37:41.492" v="9046" actId="478"/>
          <ac:cxnSpMkLst>
            <pc:docMk/>
            <pc:sldMk cId="885226878" sldId="294"/>
            <ac:cxnSpMk id="10" creationId="{597310E1-9AD4-4C4F-A0C5-A0788C9F23E4}"/>
          </ac:cxnSpMkLst>
        </pc:cxnChg>
        <pc:cxnChg chg="del">
          <ac:chgData name="Dakota King" userId="abd8259705e70c9d" providerId="LiveId" clId="{746ED8AE-5EEB-4D78-875D-C60436E5E972}" dt="2020-12-16T04:37:44.650" v="9049" actId="478"/>
          <ac:cxnSpMkLst>
            <pc:docMk/>
            <pc:sldMk cId="885226878" sldId="294"/>
            <ac:cxnSpMk id="11" creationId="{54179A30-BE3D-419E-82B8-1F9723EB6813}"/>
          </ac:cxnSpMkLst>
        </pc:cxnChg>
      </pc:sldChg>
      <pc:sldChg chg="addSp delSp modSp add mod delAnim modAnim">
        <pc:chgData name="Dakota King" userId="abd8259705e70c9d" providerId="LiveId" clId="{746ED8AE-5EEB-4D78-875D-C60436E5E972}" dt="2020-12-16T23:50:29.213" v="11523"/>
        <pc:sldMkLst>
          <pc:docMk/>
          <pc:sldMk cId="4227014642" sldId="295"/>
        </pc:sldMkLst>
        <pc:spChg chg="mod">
          <ac:chgData name="Dakota King" userId="abd8259705e70c9d" providerId="LiveId" clId="{746ED8AE-5EEB-4D78-875D-C60436E5E972}" dt="2020-12-16T21:33:16.360" v="10770" actId="20577"/>
          <ac:spMkLst>
            <pc:docMk/>
            <pc:sldMk cId="4227014642" sldId="295"/>
            <ac:spMk id="5" creationId="{CC69611A-1E45-4201-8CAD-6A87A4D3A358}"/>
          </ac:spMkLst>
        </pc:spChg>
        <pc:spChg chg="add mod">
          <ac:chgData name="Dakota King" userId="abd8259705e70c9d" providerId="LiveId" clId="{746ED8AE-5EEB-4D78-875D-C60436E5E972}" dt="2020-12-16T23:47:43.313" v="11490" actId="1076"/>
          <ac:spMkLst>
            <pc:docMk/>
            <pc:sldMk cId="4227014642" sldId="295"/>
            <ac:spMk id="8" creationId="{E3356DC1-DDFC-46BD-83FD-1582FF52B5ED}"/>
          </ac:spMkLst>
        </pc:spChg>
        <pc:picChg chg="add del mod ord">
          <ac:chgData name="Dakota King" userId="abd8259705e70c9d" providerId="LiveId" clId="{746ED8AE-5EEB-4D78-875D-C60436E5E972}" dt="2020-12-16T23:47:25.142" v="11481" actId="478"/>
          <ac:picMkLst>
            <pc:docMk/>
            <pc:sldMk cId="4227014642" sldId="295"/>
            <ac:picMk id="3" creationId="{60EF6E0C-01E6-4B13-B288-DC101FC34CBA}"/>
          </ac:picMkLst>
        </pc:picChg>
        <pc:picChg chg="add del mod">
          <ac:chgData name="Dakota King" userId="abd8259705e70c9d" providerId="LiveId" clId="{746ED8AE-5EEB-4D78-875D-C60436E5E972}" dt="2020-12-16T21:39:55.979" v="10771" actId="478"/>
          <ac:picMkLst>
            <pc:docMk/>
            <pc:sldMk cId="4227014642" sldId="295"/>
            <ac:picMk id="6" creationId="{B182EEED-DB8C-4006-8846-8A50E530DCCB}"/>
          </ac:picMkLst>
        </pc:picChg>
        <pc:picChg chg="add mod ord">
          <ac:chgData name="Dakota King" userId="abd8259705e70c9d" providerId="LiveId" clId="{746ED8AE-5EEB-4D78-875D-C60436E5E972}" dt="2020-12-16T23:47:39.241" v="11489" actId="1076"/>
          <ac:picMkLst>
            <pc:docMk/>
            <pc:sldMk cId="4227014642" sldId="295"/>
            <ac:picMk id="7" creationId="{08D6C698-C718-4DBA-BF1F-86712AC67067}"/>
          </ac:picMkLst>
        </pc:picChg>
        <pc:picChg chg="del">
          <ac:chgData name="Dakota King" userId="abd8259705e70c9d" providerId="LiveId" clId="{746ED8AE-5EEB-4D78-875D-C60436E5E972}" dt="2020-12-16T04:41:12.743" v="9124" actId="478"/>
          <ac:picMkLst>
            <pc:docMk/>
            <pc:sldMk cId="4227014642" sldId="295"/>
            <ac:picMk id="7" creationId="{F9460EAA-6029-4236-8421-B9E2BFB931E4}"/>
          </ac:picMkLst>
        </pc:picChg>
        <pc:picChg chg="del">
          <ac:chgData name="Dakota King" userId="abd8259705e70c9d" providerId="LiveId" clId="{746ED8AE-5EEB-4D78-875D-C60436E5E972}" dt="2020-12-16T04:41:24.364" v="9130" actId="478"/>
          <ac:picMkLst>
            <pc:docMk/>
            <pc:sldMk cId="4227014642" sldId="295"/>
            <ac:picMk id="8" creationId="{7752B71A-243B-45FC-A158-EB44F5967E44}"/>
          </ac:picMkLst>
        </pc:picChg>
        <pc:picChg chg="del">
          <ac:chgData name="Dakota King" userId="abd8259705e70c9d" providerId="LiveId" clId="{746ED8AE-5EEB-4D78-875D-C60436E5E972}" dt="2020-12-16T04:41:25.454" v="9131" actId="478"/>
          <ac:picMkLst>
            <pc:docMk/>
            <pc:sldMk cId="4227014642" sldId="295"/>
            <ac:picMk id="9" creationId="{BE683197-9FDD-4DE3-A83B-24B0615B141A}"/>
          </ac:picMkLst>
        </pc:picChg>
        <pc:picChg chg="add mod modCrop">
          <ac:chgData name="Dakota King" userId="abd8259705e70c9d" providerId="LiveId" clId="{746ED8AE-5EEB-4D78-875D-C60436E5E972}" dt="2020-12-16T23:47:34.932" v="11487" actId="1076"/>
          <ac:picMkLst>
            <pc:docMk/>
            <pc:sldMk cId="4227014642" sldId="295"/>
            <ac:picMk id="10" creationId="{BFA8B6E2-79A7-4842-9972-969B50D6A8CF}"/>
          </ac:picMkLst>
        </pc:picChg>
        <pc:picChg chg="add mod modCrop">
          <ac:chgData name="Dakota King" userId="abd8259705e70c9d" providerId="LiveId" clId="{746ED8AE-5EEB-4D78-875D-C60436E5E972}" dt="2020-12-16T23:47:36.371" v="11488" actId="1076"/>
          <ac:picMkLst>
            <pc:docMk/>
            <pc:sldMk cId="4227014642" sldId="295"/>
            <ac:picMk id="11" creationId="{30998EF4-4546-4B90-9F78-85E9E2831D05}"/>
          </ac:picMkLst>
        </pc:picChg>
      </pc:sldChg>
      <pc:sldChg chg="addSp delSp modSp add mod delAnim modAnim">
        <pc:chgData name="Dakota King" userId="abd8259705e70c9d" providerId="LiveId" clId="{746ED8AE-5EEB-4D78-875D-C60436E5E972}" dt="2020-12-16T05:16:54.151" v="9942"/>
        <pc:sldMkLst>
          <pc:docMk/>
          <pc:sldMk cId="3405198662" sldId="296"/>
        </pc:sldMkLst>
        <pc:spChg chg="mod">
          <ac:chgData name="Dakota King" userId="abd8259705e70c9d" providerId="LiveId" clId="{746ED8AE-5EEB-4D78-875D-C60436E5E972}" dt="2020-12-16T04:43:26.998" v="9174" actId="20577"/>
          <ac:spMkLst>
            <pc:docMk/>
            <pc:sldMk cId="3405198662" sldId="296"/>
            <ac:spMk id="4" creationId="{E4B4D106-247B-4358-B41C-CFC636C39205}"/>
          </ac:spMkLst>
        </pc:spChg>
        <pc:spChg chg="del mod">
          <ac:chgData name="Dakota King" userId="abd8259705e70c9d" providerId="LiveId" clId="{746ED8AE-5EEB-4D78-875D-C60436E5E972}" dt="2020-12-16T04:44:06.707" v="9179" actId="478"/>
          <ac:spMkLst>
            <pc:docMk/>
            <pc:sldMk cId="3405198662" sldId="296"/>
            <ac:spMk id="12" creationId="{E6288BC9-A2E1-4C1B-A77D-AFB1B3FE4E1C}"/>
          </ac:spMkLst>
        </pc:spChg>
        <pc:spChg chg="del">
          <ac:chgData name="Dakota King" userId="abd8259705e70c9d" providerId="LiveId" clId="{746ED8AE-5EEB-4D78-875D-C60436E5E972}" dt="2020-12-16T04:44:08.394" v="9180" actId="478"/>
          <ac:spMkLst>
            <pc:docMk/>
            <pc:sldMk cId="3405198662" sldId="296"/>
            <ac:spMk id="13" creationId="{DA7436F7-D969-4B10-B58A-2CB09D1EE249}"/>
          </ac:spMkLst>
        </pc:spChg>
        <pc:spChg chg="mod">
          <ac:chgData name="Dakota King" userId="abd8259705e70c9d" providerId="LiveId" clId="{746ED8AE-5EEB-4D78-875D-C60436E5E972}" dt="2020-12-16T04:44:42.780" v="9195" actId="1076"/>
          <ac:spMkLst>
            <pc:docMk/>
            <pc:sldMk cId="3405198662" sldId="296"/>
            <ac:spMk id="14" creationId="{6A3DB878-ABF7-4155-99A5-EF39F0FE1478}"/>
          </ac:spMkLst>
        </pc:spChg>
        <pc:spChg chg="mod">
          <ac:chgData name="Dakota King" userId="abd8259705e70c9d" providerId="LiveId" clId="{746ED8AE-5EEB-4D78-875D-C60436E5E972}" dt="2020-12-16T04:44:33.226" v="9191" actId="1076"/>
          <ac:spMkLst>
            <pc:docMk/>
            <pc:sldMk cId="3405198662" sldId="296"/>
            <ac:spMk id="15" creationId="{3ED31040-A2B9-4927-9A58-3C55A9590157}"/>
          </ac:spMkLst>
        </pc:spChg>
        <pc:picChg chg="del">
          <ac:chgData name="Dakota King" userId="abd8259705e70c9d" providerId="LiveId" clId="{746ED8AE-5EEB-4D78-875D-C60436E5E972}" dt="2020-12-16T04:44:10.817" v="9183" actId="478"/>
          <ac:picMkLst>
            <pc:docMk/>
            <pc:sldMk cId="3405198662" sldId="296"/>
            <ac:picMk id="3" creationId="{1BEEB703-6B7C-4B4E-8A0D-1872C8CCB786}"/>
          </ac:picMkLst>
        </pc:picChg>
        <pc:picChg chg="add mod">
          <ac:chgData name="Dakota King" userId="abd8259705e70c9d" providerId="LiveId" clId="{746ED8AE-5EEB-4D78-875D-C60436E5E972}" dt="2020-12-16T04:44:38.620" v="9194" actId="1076"/>
          <ac:picMkLst>
            <pc:docMk/>
            <pc:sldMk cId="3405198662" sldId="296"/>
            <ac:picMk id="5" creationId="{D5D6ACB0-A101-456C-9AD0-A1892CD7BDE2}"/>
          </ac:picMkLst>
        </pc:picChg>
        <pc:picChg chg="del">
          <ac:chgData name="Dakota King" userId="abd8259705e70c9d" providerId="LiveId" clId="{746ED8AE-5EEB-4D78-875D-C60436E5E972}" dt="2020-12-16T04:44:04.165" v="9176" actId="478"/>
          <ac:picMkLst>
            <pc:docMk/>
            <pc:sldMk cId="3405198662" sldId="296"/>
            <ac:picMk id="7" creationId="{A80CBAA4-9290-416C-BB30-9A6FFCE11BC8}"/>
          </ac:picMkLst>
        </pc:picChg>
        <pc:picChg chg="del">
          <ac:chgData name="Dakota King" userId="abd8259705e70c9d" providerId="LiveId" clId="{746ED8AE-5EEB-4D78-875D-C60436E5E972}" dt="2020-12-16T04:44:09.059" v="9181" actId="478"/>
          <ac:picMkLst>
            <pc:docMk/>
            <pc:sldMk cId="3405198662" sldId="296"/>
            <ac:picMk id="8" creationId="{8447B560-E875-47CC-B2AE-5CB885D173BD}"/>
          </ac:picMkLst>
        </pc:picChg>
        <pc:picChg chg="del">
          <ac:chgData name="Dakota King" userId="abd8259705e70c9d" providerId="LiveId" clId="{746ED8AE-5EEB-4D78-875D-C60436E5E972}" dt="2020-12-16T04:44:16.749" v="9186" actId="478"/>
          <ac:picMkLst>
            <pc:docMk/>
            <pc:sldMk cId="3405198662" sldId="296"/>
            <ac:picMk id="9" creationId="{C4AFA3A0-1FBE-4B04-B145-A754E05403EE}"/>
          </ac:picMkLst>
        </pc:picChg>
        <pc:picChg chg="add mod modCrop">
          <ac:chgData name="Dakota King" userId="abd8259705e70c9d" providerId="LiveId" clId="{746ED8AE-5EEB-4D78-875D-C60436E5E972}" dt="2020-12-16T04:45:12.191" v="9203" actId="1076"/>
          <ac:picMkLst>
            <pc:docMk/>
            <pc:sldMk cId="3405198662" sldId="296"/>
            <ac:picMk id="16" creationId="{B1EF972D-0584-4235-A9E7-08A251614C8B}"/>
          </ac:picMkLst>
        </pc:picChg>
        <pc:cxnChg chg="mod">
          <ac:chgData name="Dakota King" userId="abd8259705e70c9d" providerId="LiveId" clId="{746ED8AE-5EEB-4D78-875D-C60436E5E972}" dt="2020-12-16T04:45:13.704" v="9204" actId="1076"/>
          <ac:cxnSpMkLst>
            <pc:docMk/>
            <pc:sldMk cId="3405198662" sldId="296"/>
            <ac:cxnSpMk id="10" creationId="{597310E1-9AD4-4C4F-A0C5-A0788C9F23E4}"/>
          </ac:cxnSpMkLst>
        </pc:cxnChg>
        <pc:cxnChg chg="del">
          <ac:chgData name="Dakota King" userId="abd8259705e70c9d" providerId="LiveId" clId="{746ED8AE-5EEB-4D78-875D-C60436E5E972}" dt="2020-12-16T04:44:10.131" v="9182" actId="478"/>
          <ac:cxnSpMkLst>
            <pc:docMk/>
            <pc:sldMk cId="3405198662" sldId="296"/>
            <ac:cxnSpMk id="11" creationId="{54179A30-BE3D-419E-82B8-1F9723EB6813}"/>
          </ac:cxnSpMkLst>
        </pc:cxnChg>
      </pc:sldChg>
      <pc:sldChg chg="addSp delSp modSp add mod modAnim">
        <pc:chgData name="Dakota King" userId="abd8259705e70c9d" providerId="LiveId" clId="{746ED8AE-5EEB-4D78-875D-C60436E5E972}" dt="2020-12-16T05:17:14.085" v="9945"/>
        <pc:sldMkLst>
          <pc:docMk/>
          <pc:sldMk cId="3585347515" sldId="297"/>
        </pc:sldMkLst>
        <pc:picChg chg="add mod">
          <ac:chgData name="Dakota King" userId="abd8259705e70c9d" providerId="LiveId" clId="{746ED8AE-5EEB-4D78-875D-C60436E5E972}" dt="2020-12-16T04:45:54.814" v="9214" actId="1076"/>
          <ac:picMkLst>
            <pc:docMk/>
            <pc:sldMk cId="3585347515" sldId="297"/>
            <ac:picMk id="3" creationId="{D49BDA41-7F81-40DC-BFB0-CD017DF106B9}"/>
          </ac:picMkLst>
        </pc:picChg>
        <pc:picChg chg="del">
          <ac:chgData name="Dakota King" userId="abd8259705e70c9d" providerId="LiveId" clId="{746ED8AE-5EEB-4D78-875D-C60436E5E972}" dt="2020-12-16T04:45:19.713" v="9206" actId="478"/>
          <ac:picMkLst>
            <pc:docMk/>
            <pc:sldMk cId="3585347515" sldId="297"/>
            <ac:picMk id="5" creationId="{D5D6ACB0-A101-456C-9AD0-A1892CD7BDE2}"/>
          </ac:picMkLst>
        </pc:picChg>
        <pc:picChg chg="add mod modCrop">
          <ac:chgData name="Dakota King" userId="abd8259705e70c9d" providerId="LiveId" clId="{746ED8AE-5EEB-4D78-875D-C60436E5E972}" dt="2020-12-16T04:46:06.564" v="9219" actId="1076"/>
          <ac:picMkLst>
            <pc:docMk/>
            <pc:sldMk cId="3585347515" sldId="297"/>
            <ac:picMk id="11" creationId="{EB24A920-9182-4A7A-B260-E08F77E7D29B}"/>
          </ac:picMkLst>
        </pc:picChg>
        <pc:picChg chg="del">
          <ac:chgData name="Dakota King" userId="abd8259705e70c9d" providerId="LiveId" clId="{746ED8AE-5EEB-4D78-875D-C60436E5E972}" dt="2020-12-16T04:45:46.556" v="9210" actId="478"/>
          <ac:picMkLst>
            <pc:docMk/>
            <pc:sldMk cId="3585347515" sldId="297"/>
            <ac:picMk id="16" creationId="{B1EF972D-0584-4235-A9E7-08A251614C8B}"/>
          </ac:picMkLst>
        </pc:picChg>
        <pc:cxnChg chg="mod">
          <ac:chgData name="Dakota King" userId="abd8259705e70c9d" providerId="LiveId" clId="{746ED8AE-5EEB-4D78-875D-C60436E5E972}" dt="2020-12-16T04:46:12.512" v="9220" actId="1076"/>
          <ac:cxnSpMkLst>
            <pc:docMk/>
            <pc:sldMk cId="3585347515" sldId="297"/>
            <ac:cxnSpMk id="10" creationId="{597310E1-9AD4-4C4F-A0C5-A0788C9F23E4}"/>
          </ac:cxnSpMkLst>
        </pc:cxnChg>
      </pc:sldChg>
      <pc:sldChg chg="addSp delSp modSp add mod delAnim modAnim">
        <pc:chgData name="Dakota King" userId="abd8259705e70c9d" providerId="LiveId" clId="{746ED8AE-5EEB-4D78-875D-C60436E5E972}" dt="2020-12-16T23:50:23.974" v="11522"/>
        <pc:sldMkLst>
          <pc:docMk/>
          <pc:sldMk cId="2456894051" sldId="298"/>
        </pc:sldMkLst>
        <pc:spChg chg="mod">
          <ac:chgData name="Dakota King" userId="abd8259705e70c9d" providerId="LiveId" clId="{746ED8AE-5EEB-4D78-875D-C60436E5E972}" dt="2020-12-16T04:47:42.862" v="9266" actId="20577"/>
          <ac:spMkLst>
            <pc:docMk/>
            <pc:sldMk cId="2456894051" sldId="298"/>
            <ac:spMk id="5" creationId="{CC69611A-1E45-4201-8CAD-6A87A4D3A358}"/>
          </ac:spMkLst>
        </pc:spChg>
        <pc:spChg chg="add mod">
          <ac:chgData name="Dakota King" userId="abd8259705e70c9d" providerId="LiveId" clId="{746ED8AE-5EEB-4D78-875D-C60436E5E972}" dt="2020-12-16T23:48:48.004" v="11504" actId="1076"/>
          <ac:spMkLst>
            <pc:docMk/>
            <pc:sldMk cId="2456894051" sldId="298"/>
            <ac:spMk id="6" creationId="{2EEFB457-921C-4B92-9CE7-FD8FD2217733}"/>
          </ac:spMkLst>
        </pc:spChg>
        <pc:picChg chg="add mod ord">
          <ac:chgData name="Dakota King" userId="abd8259705e70c9d" providerId="LiveId" clId="{746ED8AE-5EEB-4D78-875D-C60436E5E972}" dt="2020-12-16T23:48:43.396" v="11503" actId="1076"/>
          <ac:picMkLst>
            <pc:docMk/>
            <pc:sldMk cId="2456894051" sldId="298"/>
            <ac:picMk id="3" creationId="{93A13937-0BB8-40C4-8963-785F79433B9C}"/>
          </ac:picMkLst>
        </pc:picChg>
        <pc:picChg chg="del">
          <ac:chgData name="Dakota King" userId="abd8259705e70c9d" providerId="LiveId" clId="{746ED8AE-5EEB-4D78-875D-C60436E5E972}" dt="2020-12-16T04:47:16.688" v="9223" actId="478"/>
          <ac:picMkLst>
            <pc:docMk/>
            <pc:sldMk cId="2456894051" sldId="298"/>
            <ac:picMk id="6" creationId="{B182EEED-DB8C-4006-8846-8A50E530DCCB}"/>
          </ac:picMkLst>
        </pc:picChg>
        <pc:picChg chg="add del mod">
          <ac:chgData name="Dakota King" userId="abd8259705e70c9d" providerId="LiveId" clId="{746ED8AE-5EEB-4D78-875D-C60436E5E972}" dt="2020-12-16T23:47:52.846" v="11491" actId="478"/>
          <ac:picMkLst>
            <pc:docMk/>
            <pc:sldMk cId="2456894051" sldId="298"/>
            <ac:picMk id="7" creationId="{B10A119D-90F2-4AD6-B9D0-FD30C0653C53}"/>
          </ac:picMkLst>
        </pc:picChg>
        <pc:picChg chg="add mod modCrop">
          <ac:chgData name="Dakota King" userId="abd8259705e70c9d" providerId="LiveId" clId="{746ED8AE-5EEB-4D78-875D-C60436E5E972}" dt="2020-12-16T23:48:43.396" v="11503" actId="1076"/>
          <ac:picMkLst>
            <pc:docMk/>
            <pc:sldMk cId="2456894051" sldId="298"/>
            <ac:picMk id="8" creationId="{ACAE7333-E859-4C6F-9317-598E91E9F487}"/>
          </ac:picMkLst>
        </pc:picChg>
        <pc:picChg chg="add mod modCrop">
          <ac:chgData name="Dakota King" userId="abd8259705e70c9d" providerId="LiveId" clId="{746ED8AE-5EEB-4D78-875D-C60436E5E972}" dt="2020-12-16T23:48:43.396" v="11503" actId="1076"/>
          <ac:picMkLst>
            <pc:docMk/>
            <pc:sldMk cId="2456894051" sldId="298"/>
            <ac:picMk id="9" creationId="{49F101E6-B835-4634-91E1-7DDBA831CE92}"/>
          </ac:picMkLst>
        </pc:picChg>
        <pc:picChg chg="del">
          <ac:chgData name="Dakota King" userId="abd8259705e70c9d" providerId="LiveId" clId="{746ED8AE-5EEB-4D78-875D-C60436E5E972}" dt="2020-12-16T04:47:17.971" v="9224" actId="478"/>
          <ac:picMkLst>
            <pc:docMk/>
            <pc:sldMk cId="2456894051" sldId="298"/>
            <ac:picMk id="10" creationId="{BFA8B6E2-79A7-4842-9972-969B50D6A8CF}"/>
          </ac:picMkLst>
        </pc:picChg>
        <pc:picChg chg="del">
          <ac:chgData name="Dakota King" userId="abd8259705e70c9d" providerId="LiveId" clId="{746ED8AE-5EEB-4D78-875D-C60436E5E972}" dt="2020-12-16T04:47:19.153" v="9225" actId="478"/>
          <ac:picMkLst>
            <pc:docMk/>
            <pc:sldMk cId="2456894051" sldId="298"/>
            <ac:picMk id="11" creationId="{30998EF4-4546-4B90-9F78-85E9E2831D05}"/>
          </ac:picMkLst>
        </pc:picChg>
      </pc:sldChg>
      <pc:sldChg chg="addSp delSp modSp new mod modAnim">
        <pc:chgData name="Dakota King" userId="abd8259705e70c9d" providerId="LiveId" clId="{746ED8AE-5EEB-4D78-875D-C60436E5E972}" dt="2020-12-16T05:17:39.049" v="9951"/>
        <pc:sldMkLst>
          <pc:docMk/>
          <pc:sldMk cId="950986469" sldId="299"/>
        </pc:sldMkLst>
        <pc:spChg chg="del">
          <ac:chgData name="Dakota King" userId="abd8259705e70c9d" providerId="LiveId" clId="{746ED8AE-5EEB-4D78-875D-C60436E5E972}" dt="2020-12-16T04:54:06.338" v="9317" actId="478"/>
          <ac:spMkLst>
            <pc:docMk/>
            <pc:sldMk cId="950986469" sldId="299"/>
            <ac:spMk id="2" creationId="{D7695B76-B0AD-458A-B0D8-5A4D845806BB}"/>
          </ac:spMkLst>
        </pc:spChg>
        <pc:spChg chg="del">
          <ac:chgData name="Dakota King" userId="abd8259705e70c9d" providerId="LiveId" clId="{746ED8AE-5EEB-4D78-875D-C60436E5E972}" dt="2020-12-16T04:50:08.764" v="9284" actId="478"/>
          <ac:spMkLst>
            <pc:docMk/>
            <pc:sldMk cId="950986469" sldId="299"/>
            <ac:spMk id="3" creationId="{B3373A3B-B93E-447A-B437-CCF9E6973A59}"/>
          </ac:spMkLst>
        </pc:spChg>
        <pc:spChg chg="add mod">
          <ac:chgData name="Dakota King" userId="abd8259705e70c9d" providerId="LiveId" clId="{746ED8AE-5EEB-4D78-875D-C60436E5E972}" dt="2020-12-16T04:54:15.673" v="9330" actId="20577"/>
          <ac:spMkLst>
            <pc:docMk/>
            <pc:sldMk cId="950986469" sldId="299"/>
            <ac:spMk id="16" creationId="{4281AB00-8611-4C0E-959A-1C3BAB51EE1E}"/>
          </ac:spMkLst>
        </pc:spChg>
        <pc:picChg chg="add mod modCrop">
          <ac:chgData name="Dakota King" userId="abd8259705e70c9d" providerId="LiveId" clId="{746ED8AE-5EEB-4D78-875D-C60436E5E972}" dt="2020-12-16T04:53:51.512" v="9313" actId="1076"/>
          <ac:picMkLst>
            <pc:docMk/>
            <pc:sldMk cId="950986469" sldId="299"/>
            <ac:picMk id="5" creationId="{7F8D60C2-A145-47CA-94ED-E89300771AE2}"/>
          </ac:picMkLst>
        </pc:picChg>
        <pc:picChg chg="add mod modCrop">
          <ac:chgData name="Dakota King" userId="abd8259705e70c9d" providerId="LiveId" clId="{746ED8AE-5EEB-4D78-875D-C60436E5E972}" dt="2020-12-16T04:51:17.556" v="9302" actId="108"/>
          <ac:picMkLst>
            <pc:docMk/>
            <pc:sldMk cId="950986469" sldId="299"/>
            <ac:picMk id="7" creationId="{85E1FE8B-C8B2-4717-8355-EC07DCA92CB1}"/>
          </ac:picMkLst>
        </pc:picChg>
        <pc:picChg chg="add mod modCrop">
          <ac:chgData name="Dakota King" userId="abd8259705e70c9d" providerId="LiveId" clId="{746ED8AE-5EEB-4D78-875D-C60436E5E972}" dt="2020-12-16T04:51:14.926" v="9301" actId="108"/>
          <ac:picMkLst>
            <pc:docMk/>
            <pc:sldMk cId="950986469" sldId="299"/>
            <ac:picMk id="9" creationId="{F2F7449F-1A73-43E6-BE88-D26B0C9F8B96}"/>
          </ac:picMkLst>
        </pc:picChg>
        <pc:picChg chg="add mod">
          <ac:chgData name="Dakota King" userId="abd8259705e70c9d" providerId="LiveId" clId="{746ED8AE-5EEB-4D78-875D-C60436E5E972}" dt="2020-12-16T04:54:27.157" v="9332" actId="1076"/>
          <ac:picMkLst>
            <pc:docMk/>
            <pc:sldMk cId="950986469" sldId="299"/>
            <ac:picMk id="11" creationId="{13B9619A-02C7-4E78-A4F3-4C47599270B3}"/>
          </ac:picMkLst>
        </pc:picChg>
        <pc:picChg chg="add mod">
          <ac:chgData name="Dakota King" userId="abd8259705e70c9d" providerId="LiveId" clId="{746ED8AE-5EEB-4D78-875D-C60436E5E972}" dt="2020-12-16T04:54:27.157" v="9332" actId="1076"/>
          <ac:picMkLst>
            <pc:docMk/>
            <pc:sldMk cId="950986469" sldId="299"/>
            <ac:picMk id="13" creationId="{B6E2B047-95B7-4A9C-98CE-1E7D0B6CD023}"/>
          </ac:picMkLst>
        </pc:picChg>
        <pc:picChg chg="add mod">
          <ac:chgData name="Dakota King" userId="abd8259705e70c9d" providerId="LiveId" clId="{746ED8AE-5EEB-4D78-875D-C60436E5E972}" dt="2020-12-16T04:54:27.157" v="9332" actId="1076"/>
          <ac:picMkLst>
            <pc:docMk/>
            <pc:sldMk cId="950986469" sldId="299"/>
            <ac:picMk id="15" creationId="{B748C256-0F84-4F60-8BC9-D97125CDDAA7}"/>
          </ac:picMkLst>
        </pc:picChg>
      </pc:sldChg>
      <pc:sldChg chg="modSp add del modAnim">
        <pc:chgData name="Dakota King" userId="abd8259705e70c9d" providerId="LiveId" clId="{746ED8AE-5EEB-4D78-875D-C60436E5E972}" dt="2020-12-16T05:24:43.881" v="10287" actId="47"/>
        <pc:sldMkLst>
          <pc:docMk/>
          <pc:sldMk cId="566824194" sldId="300"/>
        </pc:sldMkLst>
        <pc:spChg chg="mod">
          <ac:chgData name="Dakota King" userId="abd8259705e70c9d" providerId="LiveId" clId="{746ED8AE-5EEB-4D78-875D-C60436E5E972}" dt="2020-12-16T05:00:24.617" v="9538" actId="20577"/>
          <ac:spMkLst>
            <pc:docMk/>
            <pc:sldMk cId="566824194" sldId="300"/>
            <ac:spMk id="4" creationId="{9046943B-C5B8-46D4-B184-15524661FC0D}"/>
          </ac:spMkLst>
        </pc:spChg>
      </pc:sldChg>
      <pc:sldChg chg="modSp add mod modAnim">
        <pc:chgData name="Dakota King" userId="abd8259705e70c9d" providerId="LiveId" clId="{746ED8AE-5EEB-4D78-875D-C60436E5E972}" dt="2020-12-16T23:18:17.410" v="11397"/>
        <pc:sldMkLst>
          <pc:docMk/>
          <pc:sldMk cId="2764766115" sldId="301"/>
        </pc:sldMkLst>
        <pc:spChg chg="mod">
          <ac:chgData name="Dakota King" userId="abd8259705e70c9d" providerId="LiveId" clId="{746ED8AE-5EEB-4D78-875D-C60436E5E972}" dt="2020-12-16T20:49:53.197" v="10489" actId="20577"/>
          <ac:spMkLst>
            <pc:docMk/>
            <pc:sldMk cId="2764766115" sldId="301"/>
            <ac:spMk id="2" creationId="{7AB52955-8DD7-4721-8129-5DA42D954662}"/>
          </ac:spMkLst>
        </pc:spChg>
        <pc:spChg chg="mod">
          <ac:chgData name="Dakota King" userId="abd8259705e70c9d" providerId="LiveId" clId="{746ED8AE-5EEB-4D78-875D-C60436E5E972}" dt="2020-12-16T23:17:10.232" v="11396" actId="12"/>
          <ac:spMkLst>
            <pc:docMk/>
            <pc:sldMk cId="2764766115" sldId="301"/>
            <ac:spMk id="3" creationId="{D9ED1063-0FAC-4E31-91DC-D205AE9391D3}"/>
          </ac:spMkLst>
        </pc:spChg>
      </pc:sldChg>
      <pc:sldChg chg="new">
        <pc:chgData name="Dakota King" userId="abd8259705e70c9d" providerId="LiveId" clId="{746ED8AE-5EEB-4D78-875D-C60436E5E972}" dt="2020-12-16T05:10:18.744" v="9594" actId="680"/>
        <pc:sldMkLst>
          <pc:docMk/>
          <pc:sldMk cId="787438843" sldId="302"/>
        </pc:sldMkLst>
      </pc:sldChg>
      <pc:sldChg chg="modSp add">
        <pc:chgData name="Dakota King" userId="abd8259705e70c9d" providerId="LiveId" clId="{746ED8AE-5EEB-4D78-875D-C60436E5E972}" dt="2020-12-16T06:44:22.374" v="10370" actId="20577"/>
        <pc:sldMkLst>
          <pc:docMk/>
          <pc:sldMk cId="1019669528" sldId="303"/>
        </pc:sldMkLst>
        <pc:spChg chg="mod">
          <ac:chgData name="Dakota King" userId="abd8259705e70c9d" providerId="LiveId" clId="{746ED8AE-5EEB-4D78-875D-C60436E5E972}" dt="2020-12-16T06:44:22.374" v="10370" actId="20577"/>
          <ac:spMkLst>
            <pc:docMk/>
            <pc:sldMk cId="1019669528" sldId="303"/>
            <ac:spMk id="12" creationId="{25BABA67-E9DD-4B05-B6CB-755A93B2ACF6}"/>
          </ac:spMkLst>
        </pc:spChg>
      </pc:sldChg>
      <pc:sldChg chg="add">
        <pc:chgData name="Dakota King" userId="abd8259705e70c9d" providerId="LiveId" clId="{746ED8AE-5EEB-4D78-875D-C60436E5E972}" dt="2020-12-16T20:38:47.553" v="10405"/>
        <pc:sldMkLst>
          <pc:docMk/>
          <pc:sldMk cId="2081901397" sldId="30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3F3E6-8D34-42FA-A5A0-77EB7E267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49C089-A9FD-4EE6-9BCF-98D7F138B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8681C-EBF1-4A7A-8C04-63F31F50C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E5B02-0D31-4F59-B967-6FC05E09E49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C5B30-F6B1-4493-AE39-4F6025CD1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0AB05-2504-40FC-A565-A26D8E376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B2BB-565F-4FB6-A82D-1BE429BF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7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A22-DA74-4228-908F-CC9319AC9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50FED9-1081-4B6C-B9C8-6A36FE777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2FC2D-286C-4E50-A248-9A467AC29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E5B02-0D31-4F59-B967-6FC05E09E49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ECD03-1519-497F-A175-A0D87E22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4236E-91B7-4766-AE1A-C66730F8B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B2BB-565F-4FB6-A82D-1BE429BF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0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AB9E41-A3BC-4AF3-BE6C-382457BBBB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02217D-C11D-4E84-8AAA-2C9784369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31BC9-E85D-4FA1-A3DE-3F12FCD8D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E5B02-0D31-4F59-B967-6FC05E09E49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0E0A9-2710-4222-9DF1-6A499D361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66C38-4FF7-4972-9BFF-1F24FF56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B2BB-565F-4FB6-A82D-1BE429BF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5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C43D6-4697-461B-A8E3-EE7E1F0F1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E5D30-74C6-4DDB-9842-2B62F62E1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C9E68-6AB5-4D95-A925-4EBEBFAA9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E5B02-0D31-4F59-B967-6FC05E09E49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D6E56-22ED-4754-B68E-D4428CB95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2B1A8-8452-480B-AEEA-AEAA31193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B2BB-565F-4FB6-A82D-1BE429BF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9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BB529-DE2E-4564-B64E-4DAB36B38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B4837-8DDA-4191-9BA5-325D7085E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3DEEB-65B2-489C-A614-8819135DC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E5B02-0D31-4F59-B967-6FC05E09E49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D2AD3-954C-4716-B851-B4B9DF7E2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3F94D-ED18-4CC8-AF13-7A078F0D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B2BB-565F-4FB6-A82D-1BE429BF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3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0B932-1D0C-4CB7-8DB5-4795E350D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09B54-FB02-4F74-B139-EB02A1F9C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F689B3-A42E-48AD-A01F-79565A679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A1C8A-8251-4F28-BA62-A8F4DC9E0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E5B02-0D31-4F59-B967-6FC05E09E49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A6533-DDE1-424F-BA43-2F780BEA7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399B20-9CC6-4664-8EB6-C96B52F12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B2BB-565F-4FB6-A82D-1BE429BF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2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63F13-BB5A-48D3-A9E7-98182E10E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C9FA9-651C-4B42-92BD-721F7E3F0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57179F-E482-4DCD-A851-B181D2533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05C549-1903-43C7-BB4F-296239F72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54E5E8-4837-4046-8ED3-26C64C4E9D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667A22-5616-4F08-B8FC-DAE95559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E5B02-0D31-4F59-B967-6FC05E09E49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DCFD59-E5CA-4DF6-8777-560F7EECD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19754E-E7EA-4E69-8C6F-0705DC5C2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B2BB-565F-4FB6-A82D-1BE429BF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8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6F3B9-A22F-4787-A9B9-E092D1BFA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BF2B06-3ABC-45F2-A6F0-98B73232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E5B02-0D31-4F59-B967-6FC05E09E49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BB9E02-5C7B-426C-96F1-E20FF2B34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7E308-1A59-46A0-94D7-E62D1361D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B2BB-565F-4FB6-A82D-1BE429BF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90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3EE7A5-67FE-4DD6-9783-6ABE1BD2E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E5B02-0D31-4F59-B967-6FC05E09E49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86F402-5AC2-41CE-BE7D-5B89E2A13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2B0CE-5129-4CB4-925F-721FA76E1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B2BB-565F-4FB6-A82D-1BE429BF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93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D55D0-5BE1-4917-A8E8-13E29843F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EBCD8-6367-4A78-8743-8EB23B32F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30348-2AD3-4506-AAC4-DB8C72CD5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09538-D4C3-4CF2-ABE5-95E71C182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E5B02-0D31-4F59-B967-6FC05E09E49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CBD50-60E4-47B4-9E34-5D468C305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BA0B2B-6983-44B7-93C1-82EB46067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B2BB-565F-4FB6-A82D-1BE429BF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2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4060E-F58D-4D96-995D-40D37E471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31F8DB-6932-4DC0-BC3D-DC06996C20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82F4A-143F-427B-9D16-A94499281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0F562-B556-4AA7-B88E-393BCDB64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E5B02-0D31-4F59-B967-6FC05E09E49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1985D-F439-409D-A616-D9EBA5043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B6DC3-042D-413B-8171-81598D87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B2BB-565F-4FB6-A82D-1BE429BF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9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AF53FF-DD7F-47A7-B11E-55E6D3EC0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432A3-8A87-4D35-AC81-941BA8EFD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5CA41-5F68-4D00-AEB0-BFED234DD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E5B02-0D31-4F59-B967-6FC05E09E49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40B68-AF1E-4BB4-86DB-C0FDF79D0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595AB-4465-4214-B051-0D8A46300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DB2BB-565F-4FB6-A82D-1BE429BF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8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Meltzer@asu.edu" TargetMode="External"/><Relationship Id="rId2" Type="http://schemas.openxmlformats.org/officeDocument/2006/relationships/hyperlink" Target="mailto:dhking1@asu.edu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7908-E43F-4BBB-AFDE-10457B00D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3017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+mn-lt"/>
              </a:rPr>
              <a:t>Introductory Physics Students’ Mathematical Preparedness and Conceptual Understanding of Force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92F5BA-F60B-4CEE-8325-E02D1D1BF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4754"/>
            <a:ext cx="9144000" cy="1655762"/>
          </a:xfrm>
        </p:spPr>
        <p:txBody>
          <a:bodyPr/>
          <a:lstStyle/>
          <a:p>
            <a:r>
              <a:rPr lang="en-US" dirty="0"/>
              <a:t>Dakota H. King and David E. Meltzer</a:t>
            </a:r>
          </a:p>
          <a:p>
            <a:r>
              <a:rPr lang="en-US" dirty="0"/>
              <a:t>Arizona State University</a:t>
            </a:r>
          </a:p>
          <a:p>
            <a:r>
              <a:rPr lang="en-US" dirty="0"/>
              <a:t>Supported in part by NSF DUE #1504986 and #1914712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03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4B4D106-247B-4358-B41C-CFC636C3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10261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Item comparison: Area of a triangle and circle</a:t>
            </a:r>
            <a:br>
              <a:rPr lang="en-US" sz="3600" b="1" dirty="0"/>
            </a:br>
            <a:r>
              <a:rPr lang="en-US" sz="3600" b="1" i="1" dirty="0"/>
              <a:t>Hand-written vs online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7310E1-9AD4-4C4F-A0C5-A0788C9F23E4}"/>
              </a:ext>
            </a:extLst>
          </p:cNvPr>
          <p:cNvCxnSpPr>
            <a:cxnSpLocks/>
          </p:cNvCxnSpPr>
          <p:nvPr/>
        </p:nvCxnSpPr>
        <p:spPr>
          <a:xfrm>
            <a:off x="4947138" y="3555597"/>
            <a:ext cx="96536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A3DB878-ABF7-4155-99A5-EF39F0FE1478}"/>
              </a:ext>
            </a:extLst>
          </p:cNvPr>
          <p:cNvSpPr txBox="1"/>
          <p:nvPr/>
        </p:nvSpPr>
        <p:spPr>
          <a:xfrm>
            <a:off x="1545645" y="1203826"/>
            <a:ext cx="2162453" cy="49244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+mj-lt"/>
                <a:ea typeface="+mj-ea"/>
                <a:cs typeface="+mj-cs"/>
              </a:rPr>
              <a:t>Hand-written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D31040-A2B9-4927-9A58-3C55A9590157}"/>
              </a:ext>
            </a:extLst>
          </p:cNvPr>
          <p:cNvSpPr txBox="1"/>
          <p:nvPr/>
        </p:nvSpPr>
        <p:spPr>
          <a:xfrm>
            <a:off x="7749360" y="1203827"/>
            <a:ext cx="2162453" cy="49244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+mj-lt"/>
                <a:ea typeface="+mj-ea"/>
                <a:cs typeface="+mj-cs"/>
              </a:rPr>
              <a:t>Online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9BDA41-7F81-40DC-BFB0-CD017DF10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985" y="1988597"/>
            <a:ext cx="4968539" cy="40482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24A920-9182-4A7A-B260-E08F77E7D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0" r="13471" b="36221"/>
          <a:stretch/>
        </p:blipFill>
        <p:spPr>
          <a:xfrm>
            <a:off x="642712" y="2371818"/>
            <a:ext cx="3968318" cy="258192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534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C69611A-1E45-4201-8CAD-6A87A4D3A358}"/>
              </a:ext>
            </a:extLst>
          </p:cNvPr>
          <p:cNvSpPr txBox="1">
            <a:spLocks/>
          </p:cNvSpPr>
          <p:nvPr/>
        </p:nvSpPr>
        <p:spPr>
          <a:xfrm>
            <a:off x="838200" y="27134"/>
            <a:ext cx="10515600" cy="102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Item comparison: area of a triangle and circle</a:t>
            </a:r>
            <a:br>
              <a:rPr lang="en-US" sz="3600" b="1" dirty="0"/>
            </a:br>
            <a:r>
              <a:rPr lang="en-US" sz="3600" b="1" i="1" dirty="0"/>
              <a:t>Hand-written vs online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AE7333-E859-4C6F-9317-598E91E9F4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16" t="-2" r="18914" b="47116"/>
          <a:stretch/>
        </p:blipFill>
        <p:spPr>
          <a:xfrm>
            <a:off x="10100842" y="4385568"/>
            <a:ext cx="1547140" cy="181437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F101E6-B835-4634-91E1-7DDBA831CE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94" t="-1" r="13471" b="48740"/>
          <a:stretch/>
        </p:blipFill>
        <p:spPr>
          <a:xfrm>
            <a:off x="248575" y="4470047"/>
            <a:ext cx="1993701" cy="172989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A13937-0BB8-40C4-8963-785F79433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395" y="1348885"/>
            <a:ext cx="7405210" cy="4451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EFB457-921C-4B92-9CE7-FD8FD2217733}"/>
              </a:ext>
            </a:extLst>
          </p:cNvPr>
          <p:cNvSpPr txBox="1"/>
          <p:nvPr/>
        </p:nvSpPr>
        <p:spPr>
          <a:xfrm>
            <a:off x="7463778" y="1818704"/>
            <a:ext cx="233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[S2019, F2019, S2020] </a:t>
            </a:r>
          </a:p>
        </p:txBody>
      </p:sp>
    </p:spTree>
    <p:extLst>
      <p:ext uri="{BB962C8B-B14F-4D97-AF65-F5344CB8AC3E}">
        <p14:creationId xmlns:p14="http://schemas.microsoft.com/office/powerpoint/2010/main" val="245689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8D60C2-A145-47CA-94ED-E89300771A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5"/>
          <a:stretch/>
        </p:blipFill>
        <p:spPr>
          <a:xfrm>
            <a:off x="4027031" y="2281795"/>
            <a:ext cx="3866842" cy="312447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E1FE8B-C8B2-4717-8355-EC07DCA92C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16"/>
          <a:stretch/>
        </p:blipFill>
        <p:spPr>
          <a:xfrm>
            <a:off x="994298" y="4118011"/>
            <a:ext cx="2270939" cy="17464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F7449F-1A73-43E6-BE88-D26B0C9F8B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55"/>
          <a:stretch/>
        </p:blipFill>
        <p:spPr>
          <a:xfrm>
            <a:off x="962582" y="2008807"/>
            <a:ext cx="2270939" cy="17464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B9619A-02C7-4E78-A4F3-4C4759927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1294" y="1901992"/>
            <a:ext cx="2842506" cy="12269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E2B047-95B7-4A9C-98CE-1E7D0B6CD0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1294" y="3384610"/>
            <a:ext cx="1973751" cy="13031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48C256-0F84-4F60-8BC9-D97125CDDA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1294" y="4943435"/>
            <a:ext cx="2034716" cy="12269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281AB00-8611-4C0E-959A-1C3BAB51EE1E}"/>
              </a:ext>
            </a:extLst>
          </p:cNvPr>
          <p:cNvSpPr txBox="1">
            <a:spLocks/>
          </p:cNvSpPr>
          <p:nvPr/>
        </p:nvSpPr>
        <p:spPr>
          <a:xfrm>
            <a:off x="838200" y="277622"/>
            <a:ext cx="10515600" cy="102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Other items</a:t>
            </a:r>
            <a:br>
              <a:rPr lang="en-US" sz="3600" b="1" dirty="0"/>
            </a:br>
            <a:r>
              <a:rPr lang="en-US" sz="3600" b="1" i="1" dirty="0"/>
              <a:t>Hand-written vs online</a:t>
            </a:r>
          </a:p>
        </p:txBody>
      </p:sp>
    </p:spTree>
    <p:extLst>
      <p:ext uri="{BB962C8B-B14F-4D97-AF65-F5344CB8AC3E}">
        <p14:creationId xmlns:p14="http://schemas.microsoft.com/office/powerpoint/2010/main" val="95098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D1FE001-AF59-485F-A7F4-625162FF9A7F}"/>
              </a:ext>
            </a:extLst>
          </p:cNvPr>
          <p:cNvSpPr txBox="1">
            <a:spLocks/>
          </p:cNvSpPr>
          <p:nvPr/>
        </p:nvSpPr>
        <p:spPr>
          <a:xfrm>
            <a:off x="838200" y="156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Comparing the hand-written diagnostic to the online version</a:t>
            </a:r>
            <a:br>
              <a:rPr lang="en-US" sz="3600" b="1" dirty="0"/>
            </a:br>
            <a:r>
              <a:rPr lang="en-US" sz="3600" b="1" i="1" dirty="0"/>
              <a:t>Correct-response rates (math items only)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129C2-5617-4ADC-A5EC-A20D7059B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815" y="1482362"/>
            <a:ext cx="8702680" cy="52372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3AB77F-FD22-4C25-B8ED-4F9033AC1628}"/>
              </a:ext>
            </a:extLst>
          </p:cNvPr>
          <p:cNvSpPr txBox="1"/>
          <p:nvPr/>
        </p:nvSpPr>
        <p:spPr>
          <a:xfrm>
            <a:off x="7741212" y="2073197"/>
            <a:ext cx="233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[S2019, F2019, S2020] </a:t>
            </a:r>
          </a:p>
        </p:txBody>
      </p:sp>
    </p:spTree>
    <p:extLst>
      <p:ext uri="{BB962C8B-B14F-4D97-AF65-F5344CB8AC3E}">
        <p14:creationId xmlns:p14="http://schemas.microsoft.com/office/powerpoint/2010/main" val="392410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CACAA46-9E57-476F-BD7E-172932712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638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Online vs hand-written diagnostic </a:t>
            </a:r>
            <a:br>
              <a:rPr lang="en-US" sz="3600" b="1" dirty="0"/>
            </a:br>
            <a:r>
              <a:rPr lang="en-US" sz="3600" b="1" dirty="0"/>
              <a:t> </a:t>
            </a:r>
            <a:r>
              <a:rPr lang="en-US" sz="2800" b="1" dirty="0"/>
              <a:t>Comparing correlations and performance prediction</a:t>
            </a:r>
            <a:br>
              <a:rPr lang="en-US" sz="3600" b="1" dirty="0"/>
            </a:br>
            <a:r>
              <a:rPr lang="en-US" sz="2800" b="1" i="1" dirty="0"/>
              <a:t>Trigonometry, algebra, geometry, and graphing</a:t>
            </a:r>
          </a:p>
        </p:txBody>
      </p:sp>
    </p:spTree>
    <p:extLst>
      <p:ext uri="{BB962C8B-B14F-4D97-AF65-F5344CB8AC3E}">
        <p14:creationId xmlns:p14="http://schemas.microsoft.com/office/powerpoint/2010/main" val="81957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046943B-C5B8-46D4-B184-15524661FC0D}"/>
              </a:ext>
            </a:extLst>
          </p:cNvPr>
          <p:cNvSpPr txBox="1">
            <a:spLocks/>
          </p:cNvSpPr>
          <p:nvPr/>
        </p:nvSpPr>
        <p:spPr>
          <a:xfrm>
            <a:off x="838200" y="156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Comparing the hand-written diagnostic to the online version</a:t>
            </a:r>
            <a:br>
              <a:rPr lang="en-US" sz="3600" b="1" dirty="0"/>
            </a:br>
            <a:r>
              <a:rPr lang="en-US" sz="3600" b="1" i="1" dirty="0"/>
              <a:t>Predicting course diagnostic performance</a:t>
            </a:r>
            <a:endParaRPr lang="en-US" sz="36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4960090-7E02-4B8F-BA11-1B8C27407317}"/>
              </a:ext>
            </a:extLst>
          </p:cNvPr>
          <p:cNvCxnSpPr>
            <a:cxnSpLocks/>
          </p:cNvCxnSpPr>
          <p:nvPr/>
        </p:nvCxnSpPr>
        <p:spPr>
          <a:xfrm>
            <a:off x="4718408" y="4352404"/>
            <a:ext cx="96536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22C92DE-1B8E-482E-BA3E-1D27BE272295}"/>
              </a:ext>
            </a:extLst>
          </p:cNvPr>
          <p:cNvSpPr/>
          <p:nvPr/>
        </p:nvSpPr>
        <p:spPr>
          <a:xfrm>
            <a:off x="5864817" y="3299021"/>
            <a:ext cx="4626834" cy="21067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 Trigonometry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 graphing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 geometry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 algebra problems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C1F17E-ABF1-48D3-BCC9-AB73583E0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900" y="3684276"/>
            <a:ext cx="3095794" cy="13362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5BABA67-E9DD-4B05-B6CB-755A93B2ACF6}"/>
              </a:ext>
            </a:extLst>
          </p:cNvPr>
          <p:cNvSpPr txBox="1">
            <a:spLocks/>
          </p:cNvSpPr>
          <p:nvPr/>
        </p:nvSpPr>
        <p:spPr>
          <a:xfrm>
            <a:off x="838200" y="1659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Taking the course score on a single item and predicting the overall course score on the remaining items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E5565-E928-4FB2-8983-D97F96DA096F}"/>
              </a:ext>
            </a:extLst>
          </p:cNvPr>
          <p:cNvSpPr txBox="1"/>
          <p:nvPr/>
        </p:nvSpPr>
        <p:spPr>
          <a:xfrm>
            <a:off x="10491651" y="3844571"/>
            <a:ext cx="715312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?</a:t>
            </a:r>
            <a:endParaRPr lang="en-US" sz="60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8500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D1FE001-AF59-485F-A7F4-625162FF9A7F}"/>
              </a:ext>
            </a:extLst>
          </p:cNvPr>
          <p:cNvSpPr txBox="1">
            <a:spLocks/>
          </p:cNvSpPr>
          <p:nvPr/>
        </p:nvSpPr>
        <p:spPr>
          <a:xfrm>
            <a:off x="838200" y="156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Comparing the hand-written diagnostic to the online version</a:t>
            </a:r>
            <a:br>
              <a:rPr lang="en-US" sz="3600" b="1" dirty="0"/>
            </a:br>
            <a:r>
              <a:rPr lang="en-US" sz="3600" b="1" i="1" dirty="0"/>
              <a:t>Predicting course diagnostic performance</a:t>
            </a:r>
            <a:endParaRPr lang="en-US" sz="3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A56126-1AFD-48FE-A3A2-106520BCD507}"/>
              </a:ext>
            </a:extLst>
          </p:cNvPr>
          <p:cNvSpPr txBox="1"/>
          <p:nvPr/>
        </p:nvSpPr>
        <p:spPr>
          <a:xfrm>
            <a:off x="1160620" y="2274838"/>
            <a:ext cx="2165683" cy="23083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  <a:ea typeface="+mj-ea"/>
                <a:cs typeface="+mj-cs"/>
              </a:rPr>
              <a:t>Course</a:t>
            </a:r>
            <a:r>
              <a:rPr lang="en-US" sz="2400" dirty="0">
                <a:latin typeface="+mj-lt"/>
                <a:ea typeface="+mj-ea"/>
                <a:cs typeface="+mj-cs"/>
              </a:rPr>
              <a:t> performance on entire diagnostic (without the predictor item)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188C7C-E530-41CA-9B3A-9C34F2CC2D4B}"/>
              </a:ext>
            </a:extLst>
          </p:cNvPr>
          <p:cNvSpPr txBox="1"/>
          <p:nvPr/>
        </p:nvSpPr>
        <p:spPr>
          <a:xfrm>
            <a:off x="5149506" y="5870203"/>
            <a:ext cx="4220516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  <a:ea typeface="+mj-ea"/>
                <a:cs typeface="+mj-cs"/>
              </a:rPr>
              <a:t>Course</a:t>
            </a:r>
            <a:r>
              <a:rPr lang="en-US" sz="2400" dirty="0">
                <a:latin typeface="+mj-lt"/>
                <a:ea typeface="+mj-ea"/>
                <a:cs typeface="+mj-cs"/>
              </a:rPr>
              <a:t> performance on the predictor item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81782B-57BE-44DB-AE75-24C9281F9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722" y="1482363"/>
            <a:ext cx="6791406" cy="4156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EB2179-21F5-468F-95D6-AF621CEAC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9" y="5364946"/>
            <a:ext cx="3095794" cy="13362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A65247F-44AF-4169-A848-79203E0EBFFA}"/>
              </a:ext>
            </a:extLst>
          </p:cNvPr>
          <p:cNvCxnSpPr>
            <a:cxnSpLocks/>
          </p:cNvCxnSpPr>
          <p:nvPr/>
        </p:nvCxnSpPr>
        <p:spPr>
          <a:xfrm flipV="1">
            <a:off x="7483876" y="3085583"/>
            <a:ext cx="106533" cy="4863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C9585E0-DABE-4BE3-B3BB-A9368B9C219E}"/>
              </a:ext>
            </a:extLst>
          </p:cNvPr>
          <p:cNvCxnSpPr>
            <a:cxnSpLocks/>
          </p:cNvCxnSpPr>
          <p:nvPr/>
        </p:nvCxnSpPr>
        <p:spPr>
          <a:xfrm flipH="1" flipV="1">
            <a:off x="9628649" y="2359412"/>
            <a:ext cx="362502" cy="2715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D55BE97-AFFB-4142-8B45-DC5A0D0F018A}"/>
              </a:ext>
            </a:extLst>
          </p:cNvPr>
          <p:cNvCxnSpPr>
            <a:cxnSpLocks/>
          </p:cNvCxnSpPr>
          <p:nvPr/>
        </p:nvCxnSpPr>
        <p:spPr>
          <a:xfrm flipV="1">
            <a:off x="8914661" y="2564770"/>
            <a:ext cx="106533" cy="4863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DFA60FC-3766-4F4F-9C71-8F695390F36C}"/>
              </a:ext>
            </a:extLst>
          </p:cNvPr>
          <p:cNvCxnSpPr>
            <a:cxnSpLocks/>
          </p:cNvCxnSpPr>
          <p:nvPr/>
        </p:nvCxnSpPr>
        <p:spPr>
          <a:xfrm flipH="1" flipV="1">
            <a:off x="9311336" y="2630929"/>
            <a:ext cx="288990" cy="3253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51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046943B-C5B8-46D4-B184-15524661FC0D}"/>
              </a:ext>
            </a:extLst>
          </p:cNvPr>
          <p:cNvSpPr txBox="1">
            <a:spLocks/>
          </p:cNvSpPr>
          <p:nvPr/>
        </p:nvSpPr>
        <p:spPr>
          <a:xfrm>
            <a:off x="838200" y="156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Comparing the hand-written diagnostic to the online version</a:t>
            </a:r>
            <a:br>
              <a:rPr lang="en-US" sz="3600" b="1" dirty="0"/>
            </a:br>
            <a:r>
              <a:rPr lang="en-US" sz="3600" b="1" i="1" dirty="0"/>
              <a:t>Predicting course diagnostic performance</a:t>
            </a:r>
            <a:endParaRPr lang="en-US" sz="36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4960090-7E02-4B8F-BA11-1B8C27407317}"/>
              </a:ext>
            </a:extLst>
          </p:cNvPr>
          <p:cNvCxnSpPr>
            <a:cxnSpLocks/>
          </p:cNvCxnSpPr>
          <p:nvPr/>
        </p:nvCxnSpPr>
        <p:spPr>
          <a:xfrm>
            <a:off x="4718408" y="4352404"/>
            <a:ext cx="96536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22C92DE-1B8E-482E-BA3E-1D27BE272295}"/>
              </a:ext>
            </a:extLst>
          </p:cNvPr>
          <p:cNvSpPr/>
          <p:nvPr/>
        </p:nvSpPr>
        <p:spPr>
          <a:xfrm>
            <a:off x="5864817" y="3299021"/>
            <a:ext cx="4626834" cy="21067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 Trigonometry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 graphing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 geometry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 algebra problems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C1F17E-ABF1-48D3-BCC9-AB73583E0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900" y="3684276"/>
            <a:ext cx="3095794" cy="13362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5BABA67-E9DD-4B05-B6CB-755A93B2ACF6}"/>
              </a:ext>
            </a:extLst>
          </p:cNvPr>
          <p:cNvSpPr txBox="1">
            <a:spLocks/>
          </p:cNvSpPr>
          <p:nvPr/>
        </p:nvSpPr>
        <p:spPr>
          <a:xfrm>
            <a:off x="838200" y="1659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Taking a student’s response on a single item (incorrect or correct) and predicting the student’s overall score on the remaining items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E5565-E928-4FB2-8983-D97F96DA096F}"/>
              </a:ext>
            </a:extLst>
          </p:cNvPr>
          <p:cNvSpPr txBox="1"/>
          <p:nvPr/>
        </p:nvSpPr>
        <p:spPr>
          <a:xfrm>
            <a:off x="10491651" y="3844571"/>
            <a:ext cx="715312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?</a:t>
            </a:r>
            <a:endParaRPr lang="en-US" sz="60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1966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98F945C-EC2B-4E1C-B8BA-1AEABFD1A8EA}"/>
              </a:ext>
            </a:extLst>
          </p:cNvPr>
          <p:cNvSpPr txBox="1">
            <a:spLocks/>
          </p:cNvSpPr>
          <p:nvPr/>
        </p:nvSpPr>
        <p:spPr>
          <a:xfrm>
            <a:off x="838200" y="156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Comparing the hand-written diagnostic to the online version</a:t>
            </a:r>
            <a:br>
              <a:rPr lang="en-US" sz="3600" b="1" dirty="0"/>
            </a:br>
            <a:r>
              <a:rPr lang="en-US" sz="3600" b="1" i="1" dirty="0"/>
              <a:t>Student performance correlations (math items only)</a:t>
            </a:r>
            <a:endParaRPr lang="en-US" sz="3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CE3B5E-3E23-44F2-8C9C-36430E82E6E2}"/>
              </a:ext>
            </a:extLst>
          </p:cNvPr>
          <p:cNvSpPr txBox="1"/>
          <p:nvPr/>
        </p:nvSpPr>
        <p:spPr>
          <a:xfrm>
            <a:off x="146258" y="2455688"/>
            <a:ext cx="1618554" cy="22467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  <a:ea typeface="+mj-ea"/>
                <a:cs typeface="+mj-cs"/>
              </a:rPr>
              <a:t>Student</a:t>
            </a:r>
            <a:r>
              <a:rPr lang="en-US" sz="2000" dirty="0">
                <a:latin typeface="+mj-lt"/>
                <a:ea typeface="+mj-ea"/>
                <a:cs typeface="+mj-cs"/>
              </a:rPr>
              <a:t> performance on entire diagnostic (without the predictor item)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8C7825-9668-4EF7-9AED-D12B8A5255C9}"/>
              </a:ext>
            </a:extLst>
          </p:cNvPr>
          <p:cNvSpPr txBox="1"/>
          <p:nvPr/>
        </p:nvSpPr>
        <p:spPr>
          <a:xfrm>
            <a:off x="5035847" y="5880894"/>
            <a:ext cx="4220516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  <a:ea typeface="+mj-ea"/>
                <a:cs typeface="+mj-cs"/>
              </a:rPr>
              <a:t>Student</a:t>
            </a:r>
            <a:r>
              <a:rPr lang="en-US" sz="2400" dirty="0">
                <a:latin typeface="+mj-lt"/>
                <a:ea typeface="+mj-ea"/>
                <a:cs typeface="+mj-cs"/>
              </a:rPr>
              <a:t> performance on the predictor item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625AB3-05D0-49BB-927F-D38565647785}"/>
              </a:ext>
            </a:extLst>
          </p:cNvPr>
          <p:cNvSpPr txBox="1"/>
          <p:nvPr/>
        </p:nvSpPr>
        <p:spPr>
          <a:xfrm>
            <a:off x="8194790" y="1492852"/>
            <a:ext cx="2534257" cy="461665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  <a:ea typeface="+mj-ea"/>
                <a:cs typeface="+mj-cs"/>
              </a:rPr>
              <a:t>Online diagnostic</a:t>
            </a: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005235-B7C7-4520-B97F-1AD714DDD900}"/>
              </a:ext>
            </a:extLst>
          </p:cNvPr>
          <p:cNvSpPr txBox="1"/>
          <p:nvPr/>
        </p:nvSpPr>
        <p:spPr>
          <a:xfrm>
            <a:off x="2811112" y="1482363"/>
            <a:ext cx="3221079" cy="461665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  <a:ea typeface="+mj-ea"/>
                <a:cs typeface="+mj-cs"/>
              </a:rPr>
              <a:t>Hand-written diagnostic</a:t>
            </a: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30ADB59-B4C7-4944-B3AD-B37925E44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351" y="2065207"/>
            <a:ext cx="4609578" cy="31416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510A777-D762-4B87-BA57-4814C00F8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867" y="2109120"/>
            <a:ext cx="4609578" cy="30730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8870D29-AA1A-49F9-9182-EFF9CA038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58" y="5375637"/>
            <a:ext cx="3095794" cy="13362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352B556-B883-4D87-B18A-43D3EB0F642C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5442012" y="5317508"/>
            <a:ext cx="1704093" cy="5633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2A737F-6E9F-46DB-987B-146318CE98C3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7146105" y="5347264"/>
            <a:ext cx="1465235" cy="5336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C1BB8F2-77FA-422B-BC0B-78F0A13A56EA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1764812" y="3579072"/>
            <a:ext cx="374055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72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7C7C64C-200C-4FEE-9156-B03855B5D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63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Physics portion of the online diagnostic</a:t>
            </a:r>
            <a:br>
              <a:rPr lang="en-US" sz="3600" b="1" dirty="0"/>
            </a:br>
            <a:r>
              <a:rPr lang="en-US" sz="2800" b="1" i="1" dirty="0"/>
              <a:t>Four problems on Newton’s 2</a:t>
            </a:r>
            <a:r>
              <a:rPr lang="en-US" sz="2800" b="1" i="1" baseline="30000" dirty="0"/>
              <a:t>nd</a:t>
            </a:r>
            <a:r>
              <a:rPr lang="en-US" sz="2800" b="1" i="1" dirty="0"/>
              <a:t> and 3</a:t>
            </a:r>
            <a:r>
              <a:rPr lang="en-US" sz="2800" b="1" i="1" baseline="30000" dirty="0"/>
              <a:t>rd</a:t>
            </a:r>
            <a:r>
              <a:rPr lang="en-US" sz="2800" b="1" i="1" dirty="0"/>
              <a:t> laws</a:t>
            </a:r>
          </a:p>
        </p:txBody>
      </p:sp>
    </p:spTree>
    <p:extLst>
      <p:ext uri="{BB962C8B-B14F-4D97-AF65-F5344CB8AC3E}">
        <p14:creationId xmlns:p14="http://schemas.microsoft.com/office/powerpoint/2010/main" val="4426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52955-8DD7-4721-8129-5DA42D954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/>
              <a:t>Our newest mathematics diagnostic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D1063-0FAC-4E31-91DC-D205AE939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594" y="1157388"/>
            <a:ext cx="9658812" cy="544759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latin typeface="+mj-lt"/>
                <a:ea typeface="+mj-ea"/>
                <a:cs typeface="+mj-cs"/>
              </a:rPr>
              <a:t>Online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latin typeface="+mj-lt"/>
                <a:ea typeface="+mj-ea"/>
                <a:cs typeface="+mj-cs"/>
              </a:rPr>
              <a:t>Identical math items found on our previous hand-written version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latin typeface="+mj-lt"/>
                <a:ea typeface="+mj-ea"/>
                <a:cs typeface="+mj-cs"/>
              </a:rPr>
              <a:t> Trigonometry, geometry, graphing, and algebra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latin typeface="+mj-lt"/>
                <a:ea typeface="+mj-ea"/>
                <a:cs typeface="+mj-cs"/>
              </a:rPr>
              <a:t>100% multiple choice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latin typeface="+mj-lt"/>
                <a:ea typeface="+mj-ea"/>
                <a:cs typeface="+mj-cs"/>
              </a:rPr>
              <a:t>Free-response items were reformatted to multiple-choice by analyzing student responses from four years of data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latin typeface="+mj-lt"/>
                <a:ea typeface="+mj-ea"/>
                <a:cs typeface="+mj-cs"/>
              </a:rPr>
              <a:t>4 physics items testing conceptual understanding of force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latin typeface="+mj-lt"/>
                <a:ea typeface="+mj-ea"/>
                <a:cs typeface="+mj-cs"/>
              </a:rPr>
              <a:t>Newton’s second and third laws</a:t>
            </a:r>
          </a:p>
        </p:txBody>
      </p:sp>
    </p:spTree>
    <p:extLst>
      <p:ext uri="{BB962C8B-B14F-4D97-AF65-F5344CB8AC3E}">
        <p14:creationId xmlns:p14="http://schemas.microsoft.com/office/powerpoint/2010/main" val="9111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67CD70-9F84-4990-82A1-38D3A3695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/>
              <a:t>Online diagnostic physics problems</a:t>
            </a:r>
            <a:br>
              <a:rPr lang="en-US" sz="3600" b="1" dirty="0"/>
            </a:br>
            <a:r>
              <a:rPr lang="en-US" sz="3600" i="1" dirty="0"/>
              <a:t>Newton’s second law (PHY1)</a:t>
            </a:r>
          </a:p>
        </p:txBody>
      </p:sp>
      <p:pic>
        <p:nvPicPr>
          <p:cNvPr id="9" name="Picture 8" descr="Graphical user interface, text, letter&#10;&#10;Description automatically generated">
            <a:extLst>
              <a:ext uri="{FF2B5EF4-FFF2-40B4-BE49-F238E27FC236}">
                <a16:creationId xmlns:a16="http://schemas.microsoft.com/office/drawing/2014/main" id="{C64DE892-D96F-408F-9CE5-B6CCE5288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842" y="2152474"/>
            <a:ext cx="5549893" cy="289040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AB593C-3083-4D26-BA11-19A3FFE2839C}"/>
              </a:ext>
            </a:extLst>
          </p:cNvPr>
          <p:cNvSpPr/>
          <p:nvPr/>
        </p:nvSpPr>
        <p:spPr>
          <a:xfrm>
            <a:off x="6629894" y="3258106"/>
            <a:ext cx="4785064" cy="470516"/>
          </a:xfrm>
          <a:prstGeom prst="rect">
            <a:avLst/>
          </a:prstGeom>
          <a:noFill/>
          <a:ln w="28575">
            <a:solidFill>
              <a:srgbClr val="2CA0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0A139DA-BD50-4C4B-A6C6-334A33A5A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822876"/>
              </p:ext>
            </p:extLst>
          </p:nvPr>
        </p:nvGraphicFramePr>
        <p:xfrm>
          <a:off x="78712" y="2788514"/>
          <a:ext cx="6096000" cy="14097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342897629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18317789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2873665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6992107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5981792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367109525"/>
                    </a:ext>
                  </a:extLst>
                </a:gridCol>
              </a:tblGrid>
              <a:tr h="2031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University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Campus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Course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Term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CRR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428560618"/>
                  </a:ext>
                </a:extLst>
              </a:tr>
              <a:tr h="2031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ASU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Poly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PHY 111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2CA02C"/>
                          </a:solidFill>
                          <a:effectLst/>
                        </a:rPr>
                        <a:t>14%</a:t>
                      </a:r>
                      <a:endParaRPr lang="en-US" sz="1800" b="0" i="0" u="none" strike="noStrike" dirty="0">
                        <a:solidFill>
                          <a:srgbClr val="2CA02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35070401"/>
                  </a:ext>
                </a:extLst>
              </a:tr>
              <a:tr h="2031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ASU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Poly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PHY 121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2CA02C"/>
                          </a:solidFill>
                          <a:effectLst/>
                        </a:rPr>
                        <a:t>39%</a:t>
                      </a:r>
                      <a:endParaRPr lang="en-US" sz="1800" b="0" i="0" u="none" strike="noStrike">
                        <a:solidFill>
                          <a:srgbClr val="2CA02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29752391"/>
                  </a:ext>
                </a:extLst>
              </a:tr>
              <a:tr h="2031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UWF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Main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PHY 2048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2CA02C"/>
                          </a:solidFill>
                          <a:effectLst/>
                        </a:rPr>
                        <a:t>24%</a:t>
                      </a:r>
                      <a:endParaRPr lang="en-US" sz="1800" b="0" i="0" u="none" strike="noStrike" dirty="0">
                        <a:solidFill>
                          <a:srgbClr val="2CA02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94725689"/>
                  </a:ext>
                </a:extLst>
              </a:tr>
              <a:tr h="2031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UWF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Main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PHY 2049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2CA02C"/>
                          </a:solidFill>
                          <a:effectLst/>
                        </a:rPr>
                        <a:t>32%</a:t>
                      </a:r>
                      <a:endParaRPr lang="en-US" sz="1800" b="0" i="0" u="none" strike="noStrike" dirty="0">
                        <a:solidFill>
                          <a:srgbClr val="2CA02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57193467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2FDA691-C447-4B33-93E1-56E21A25EDF1}"/>
              </a:ext>
            </a:extLst>
          </p:cNvPr>
          <p:cNvCxnSpPr/>
          <p:nvPr/>
        </p:nvCxnSpPr>
        <p:spPr>
          <a:xfrm flipV="1">
            <a:off x="4935984" y="4314548"/>
            <a:ext cx="461639" cy="6214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F35F447-D34F-4883-8AF8-BDADDDFF0D98}"/>
              </a:ext>
            </a:extLst>
          </p:cNvPr>
          <p:cNvSpPr txBox="1"/>
          <p:nvPr/>
        </p:nvSpPr>
        <p:spPr>
          <a:xfrm>
            <a:off x="2450237" y="4988062"/>
            <a:ext cx="3355922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Correct-response rates: 14% - 39%</a:t>
            </a:r>
          </a:p>
        </p:txBody>
      </p:sp>
    </p:spTree>
    <p:extLst>
      <p:ext uri="{BB962C8B-B14F-4D97-AF65-F5344CB8AC3E}">
        <p14:creationId xmlns:p14="http://schemas.microsoft.com/office/powerpoint/2010/main" val="105405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67CD70-9F84-4990-82A1-38D3A3695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/>
              <a:t>Online diagnostic physics problems</a:t>
            </a:r>
            <a:br>
              <a:rPr lang="en-US" sz="3600" b="1" dirty="0"/>
            </a:br>
            <a:r>
              <a:rPr lang="en-US" sz="3600" i="1" dirty="0"/>
              <a:t>Newton’s second law (PHY2)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3D7DB88-B7DF-4E2B-BBC1-D190481549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3"/>
          <a:stretch/>
        </p:blipFill>
        <p:spPr>
          <a:xfrm>
            <a:off x="6385595" y="2026631"/>
            <a:ext cx="5727693" cy="29614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CFBB74-1BFC-4609-9256-7E543E7766DD}"/>
              </a:ext>
            </a:extLst>
          </p:cNvPr>
          <p:cNvSpPr/>
          <p:nvPr/>
        </p:nvSpPr>
        <p:spPr>
          <a:xfrm>
            <a:off x="6619374" y="3365669"/>
            <a:ext cx="4785064" cy="370643"/>
          </a:xfrm>
          <a:prstGeom prst="rect">
            <a:avLst/>
          </a:prstGeom>
          <a:noFill/>
          <a:ln w="28575">
            <a:solidFill>
              <a:srgbClr val="2CA0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114FBF-B133-4E46-BE0A-822E22ACE784}"/>
              </a:ext>
            </a:extLst>
          </p:cNvPr>
          <p:cNvCxnSpPr/>
          <p:nvPr/>
        </p:nvCxnSpPr>
        <p:spPr>
          <a:xfrm flipV="1">
            <a:off x="4935984" y="4314548"/>
            <a:ext cx="461639" cy="6214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32D7542-1337-4378-9B4A-9DF3BCCCC46D}"/>
              </a:ext>
            </a:extLst>
          </p:cNvPr>
          <p:cNvSpPr txBox="1"/>
          <p:nvPr/>
        </p:nvSpPr>
        <p:spPr>
          <a:xfrm>
            <a:off x="2450237" y="4988062"/>
            <a:ext cx="3355922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Correct-response rates: 24% - 47%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1C90DB9-68B5-4AC7-A177-75A0A5D0C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149295"/>
              </p:ext>
            </p:extLst>
          </p:nvPr>
        </p:nvGraphicFramePr>
        <p:xfrm>
          <a:off x="78712" y="2788514"/>
          <a:ext cx="6096000" cy="14097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342897629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18317789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2873665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6992107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5981792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367109525"/>
                    </a:ext>
                  </a:extLst>
                </a:gridCol>
              </a:tblGrid>
              <a:tr h="2031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University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Campus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Course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Term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CRR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428560618"/>
                  </a:ext>
                </a:extLst>
              </a:tr>
              <a:tr h="2031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ASU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Poly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PHY 111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2CA02C"/>
                          </a:solidFill>
                          <a:effectLst/>
                        </a:rPr>
                        <a:t>24%</a:t>
                      </a:r>
                      <a:endParaRPr lang="en-US" sz="1800" b="0" i="0" u="none" strike="noStrike" dirty="0">
                        <a:solidFill>
                          <a:srgbClr val="2CA02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35070401"/>
                  </a:ext>
                </a:extLst>
              </a:tr>
              <a:tr h="2031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ASU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Poly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PHY 121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2CA02C"/>
                          </a:solidFill>
                          <a:effectLst/>
                        </a:rPr>
                        <a:t>47%</a:t>
                      </a:r>
                      <a:endParaRPr lang="en-US" sz="1800" b="0" i="0" u="none" strike="noStrike" dirty="0">
                        <a:solidFill>
                          <a:srgbClr val="2CA02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29752391"/>
                  </a:ext>
                </a:extLst>
              </a:tr>
              <a:tr h="2031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UWF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Main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PHY 2048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2CA02C"/>
                          </a:solidFill>
                          <a:effectLst/>
                        </a:rPr>
                        <a:t>41%</a:t>
                      </a:r>
                      <a:endParaRPr lang="en-US" sz="1800" b="0" i="0" u="none" strike="noStrike" dirty="0">
                        <a:solidFill>
                          <a:srgbClr val="2CA02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94725689"/>
                  </a:ext>
                </a:extLst>
              </a:tr>
              <a:tr h="2031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UWF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Main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PHY 2049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2CA02C"/>
                          </a:solidFill>
                          <a:effectLst/>
                        </a:rPr>
                        <a:t>32%</a:t>
                      </a:r>
                      <a:endParaRPr lang="en-US" sz="1800" b="0" i="0" u="none" strike="noStrike" dirty="0">
                        <a:solidFill>
                          <a:srgbClr val="2CA02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57193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5356B45B-A65E-41A3-AE42-294B5632F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634" y="1941108"/>
            <a:ext cx="5812654" cy="344453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553D52E-7AA1-45FB-96BC-DF57C8260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/>
              <a:t>Online diagnostic physics problems</a:t>
            </a:r>
            <a:br>
              <a:rPr lang="en-US" sz="3600" b="1" dirty="0"/>
            </a:br>
            <a:r>
              <a:rPr lang="en-US" sz="3600" i="1" dirty="0"/>
              <a:t>Newton’s third law (PHY3)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E413C-FE69-48F2-9279-CB7DBA1970CB}"/>
              </a:ext>
            </a:extLst>
          </p:cNvPr>
          <p:cNvSpPr/>
          <p:nvPr/>
        </p:nvSpPr>
        <p:spPr>
          <a:xfrm>
            <a:off x="6550524" y="3095776"/>
            <a:ext cx="5562764" cy="470516"/>
          </a:xfrm>
          <a:prstGeom prst="rect">
            <a:avLst/>
          </a:prstGeom>
          <a:noFill/>
          <a:ln w="28575">
            <a:solidFill>
              <a:srgbClr val="2CA0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CAA5C82-8ACD-4B90-A968-055BF503556D}"/>
              </a:ext>
            </a:extLst>
          </p:cNvPr>
          <p:cNvCxnSpPr/>
          <p:nvPr/>
        </p:nvCxnSpPr>
        <p:spPr>
          <a:xfrm flipV="1">
            <a:off x="4935984" y="4314548"/>
            <a:ext cx="461639" cy="6214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BDC6BDF-D2AB-4B1F-9303-290E1FB458E3}"/>
              </a:ext>
            </a:extLst>
          </p:cNvPr>
          <p:cNvSpPr txBox="1"/>
          <p:nvPr/>
        </p:nvSpPr>
        <p:spPr>
          <a:xfrm>
            <a:off x="2450237" y="4988062"/>
            <a:ext cx="3355922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Correct-response rates: 13% - 50%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EC590C7-EFB1-4879-80FE-BCE08308B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80769"/>
              </p:ext>
            </p:extLst>
          </p:nvPr>
        </p:nvGraphicFramePr>
        <p:xfrm>
          <a:off x="78712" y="2788514"/>
          <a:ext cx="6096000" cy="14097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342897629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18317789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2873665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6992107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5981792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367109525"/>
                    </a:ext>
                  </a:extLst>
                </a:gridCol>
              </a:tblGrid>
              <a:tr h="2031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University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Campus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Course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Term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CRR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428560618"/>
                  </a:ext>
                </a:extLst>
              </a:tr>
              <a:tr h="2031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ASU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Poly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PHY 111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2CA02C"/>
                          </a:solidFill>
                          <a:effectLst/>
                        </a:rPr>
                        <a:t>13%</a:t>
                      </a:r>
                      <a:endParaRPr lang="en-US" sz="1800" b="0" i="0" u="none" strike="noStrike" dirty="0">
                        <a:solidFill>
                          <a:srgbClr val="2CA02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35070401"/>
                  </a:ext>
                </a:extLst>
              </a:tr>
              <a:tr h="2031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ASU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Poly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PHY 121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2CA02C"/>
                          </a:solidFill>
                          <a:effectLst/>
                        </a:rPr>
                        <a:t>50%</a:t>
                      </a:r>
                      <a:endParaRPr lang="en-US" sz="1800" b="0" i="0" u="none" strike="noStrike" dirty="0">
                        <a:solidFill>
                          <a:srgbClr val="2CA02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29752391"/>
                  </a:ext>
                </a:extLst>
              </a:tr>
              <a:tr h="2031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UWF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Main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PHY 2048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2CA02C"/>
                          </a:solidFill>
                          <a:effectLst/>
                        </a:rPr>
                        <a:t>39%</a:t>
                      </a:r>
                      <a:endParaRPr lang="en-US" sz="1800" b="0" i="0" u="none" strike="noStrike" dirty="0">
                        <a:solidFill>
                          <a:srgbClr val="2CA02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94725689"/>
                  </a:ext>
                </a:extLst>
              </a:tr>
              <a:tr h="2031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UWF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Main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PHY 2049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2CA02C"/>
                          </a:solidFill>
                          <a:effectLst/>
                        </a:rPr>
                        <a:t>41%</a:t>
                      </a:r>
                      <a:endParaRPr lang="en-US" sz="1800" b="0" i="0" u="none" strike="noStrike" dirty="0">
                        <a:solidFill>
                          <a:srgbClr val="2CA02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57193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09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67CD70-9F84-4990-82A1-38D3A3695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/>
              <a:t>Online diagnostic physics problems</a:t>
            </a:r>
            <a:br>
              <a:rPr lang="en-US" sz="3600" b="1" dirty="0"/>
            </a:br>
            <a:r>
              <a:rPr lang="en-US" sz="3600" i="1" dirty="0"/>
              <a:t>Newton’s second law (PHY4)</a:t>
            </a:r>
          </a:p>
        </p:txBody>
      </p:sp>
      <p:pic>
        <p:nvPicPr>
          <p:cNvPr id="15" name="Picture 14" descr="Text, letter&#10;&#10;Description automatically generated">
            <a:extLst>
              <a:ext uri="{FF2B5EF4-FFF2-40B4-BE49-F238E27FC236}">
                <a16:creationId xmlns:a16="http://schemas.microsoft.com/office/drawing/2014/main" id="{AAA1EAAA-E35A-44AD-BDC0-B7360F510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794" y="1616859"/>
            <a:ext cx="5793494" cy="40020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A018C1-725A-45DD-85C1-7A28F543911E}"/>
              </a:ext>
            </a:extLst>
          </p:cNvPr>
          <p:cNvSpPr/>
          <p:nvPr/>
        </p:nvSpPr>
        <p:spPr>
          <a:xfrm>
            <a:off x="6642349" y="4077654"/>
            <a:ext cx="5344357" cy="470516"/>
          </a:xfrm>
          <a:prstGeom prst="rect">
            <a:avLst/>
          </a:prstGeom>
          <a:noFill/>
          <a:ln w="28575">
            <a:solidFill>
              <a:srgbClr val="2CA0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DDBA5D-30FD-46E7-9B88-1C5C5FF77559}"/>
              </a:ext>
            </a:extLst>
          </p:cNvPr>
          <p:cNvCxnSpPr/>
          <p:nvPr/>
        </p:nvCxnSpPr>
        <p:spPr>
          <a:xfrm flipV="1">
            <a:off x="4935984" y="4314548"/>
            <a:ext cx="461639" cy="6214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F2AB088-FCF8-4C20-ACD4-88622466C623}"/>
              </a:ext>
            </a:extLst>
          </p:cNvPr>
          <p:cNvSpPr txBox="1"/>
          <p:nvPr/>
        </p:nvSpPr>
        <p:spPr>
          <a:xfrm>
            <a:off x="2450237" y="4988062"/>
            <a:ext cx="3355922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Correct-response rates: 17% - 50%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8E597AF-E3CF-4047-8174-E87107474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95931"/>
              </p:ext>
            </p:extLst>
          </p:nvPr>
        </p:nvGraphicFramePr>
        <p:xfrm>
          <a:off x="78712" y="2788514"/>
          <a:ext cx="6096000" cy="14097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342897629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18317789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2873665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6992107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5981792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367109525"/>
                    </a:ext>
                  </a:extLst>
                </a:gridCol>
              </a:tblGrid>
              <a:tr h="2031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University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Campus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Course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Term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CRR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428560618"/>
                  </a:ext>
                </a:extLst>
              </a:tr>
              <a:tr h="2031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ASU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Poly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PHY 111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2CA02C"/>
                          </a:solidFill>
                          <a:effectLst/>
                        </a:rPr>
                        <a:t>17%</a:t>
                      </a:r>
                      <a:endParaRPr lang="en-US" sz="1800" b="0" i="0" u="none" strike="noStrike" dirty="0">
                        <a:solidFill>
                          <a:srgbClr val="2CA02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35070401"/>
                  </a:ext>
                </a:extLst>
              </a:tr>
              <a:tr h="2031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ASU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Poly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PHY 121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2CA02C"/>
                          </a:solidFill>
                          <a:effectLst/>
                        </a:rPr>
                        <a:t>50%</a:t>
                      </a:r>
                      <a:endParaRPr lang="en-US" sz="1800" b="0" i="0" u="none" strike="noStrike" dirty="0">
                        <a:solidFill>
                          <a:srgbClr val="2CA02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29752391"/>
                  </a:ext>
                </a:extLst>
              </a:tr>
              <a:tr h="2031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UWF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Main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PHY 2048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2CA02C"/>
                          </a:solidFill>
                          <a:effectLst/>
                        </a:rPr>
                        <a:t>49%</a:t>
                      </a:r>
                      <a:endParaRPr lang="en-US" sz="1800" b="0" i="0" u="none" strike="noStrike" dirty="0">
                        <a:solidFill>
                          <a:srgbClr val="2CA02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94725689"/>
                  </a:ext>
                </a:extLst>
              </a:tr>
              <a:tr h="2031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UWF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Main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PHY 2049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2CA02C"/>
                          </a:solidFill>
                          <a:effectLst/>
                        </a:rPr>
                        <a:t>41%</a:t>
                      </a:r>
                      <a:endParaRPr lang="en-US" sz="1800" b="0" i="0" u="none" strike="noStrike" dirty="0">
                        <a:solidFill>
                          <a:srgbClr val="2CA02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57193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45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7C7C64C-200C-4FEE-9156-B03855B5D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63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Comparing student performance on the physics and math portion of the online diagnostic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50514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CA6BC1B-4CA2-4E77-93D0-D46021F6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/>
              <a:t>Online diagnostic physics problems</a:t>
            </a:r>
            <a:br>
              <a:rPr lang="en-US" sz="3600" b="1" dirty="0"/>
            </a:br>
            <a:r>
              <a:rPr lang="en-US" sz="3600" i="1" dirty="0"/>
              <a:t>Math vs physics performance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188C5B-710D-448D-AC76-BBCD347A4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996" y="1425119"/>
            <a:ext cx="7232007" cy="52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9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52955-8DD7-4721-8129-5DA42D954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7155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D1063-0FAC-4E31-91DC-D205AE939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594" y="1127465"/>
            <a:ext cx="9658812" cy="5415378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sz="2600" dirty="0">
                <a:latin typeface="+mj-lt"/>
                <a:ea typeface="+mj-ea"/>
                <a:cs typeface="+mj-cs"/>
              </a:rPr>
              <a:t>Our new online diagnostic appears comparable to our hand-written diagnostic in measuring and predicting students’ mathematical preparedness </a:t>
            </a:r>
          </a:p>
          <a:p>
            <a:pPr>
              <a:spcAft>
                <a:spcPts val="1800"/>
              </a:spcAft>
            </a:pPr>
            <a:r>
              <a:rPr lang="en-US" sz="2600" dirty="0">
                <a:latin typeface="+mj-lt"/>
                <a:ea typeface="+mj-ea"/>
                <a:cs typeface="+mj-cs"/>
              </a:rPr>
              <a:t>Performance on the physics items is correlated (r≈0.3) with performance on the mathematics items</a:t>
            </a:r>
          </a:p>
          <a:p>
            <a:pPr>
              <a:spcAft>
                <a:spcPts val="1800"/>
              </a:spcAft>
            </a:pPr>
            <a:r>
              <a:rPr lang="en-US" sz="2600" dirty="0">
                <a:latin typeface="+mj-lt"/>
                <a:ea typeface="+mj-ea"/>
                <a:cs typeface="+mj-cs"/>
              </a:rPr>
              <a:t>Larger sample sizes and further analysis are needed to characterize these measures with more confidence and detail </a:t>
            </a:r>
          </a:p>
          <a:p>
            <a:pPr>
              <a:spcAft>
                <a:spcPts val="1800"/>
              </a:spcAft>
            </a:pPr>
            <a:r>
              <a:rPr lang="en-US" sz="2600" dirty="0">
                <a:latin typeface="+mj-lt"/>
                <a:ea typeface="+mj-ea"/>
                <a:cs typeface="+mj-cs"/>
              </a:rPr>
              <a:t>If you would like this diagnostic administered in your university physics course, please email me or David Meltzer at: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  <a:ea typeface="+mj-ea"/>
                <a:cs typeface="+mj-cs"/>
                <a:hlinkClick r:id="rId2"/>
              </a:rPr>
              <a:t>dhking1@asu.edu</a:t>
            </a:r>
            <a:endParaRPr lang="en-US" sz="2200" dirty="0">
              <a:latin typeface="+mj-lt"/>
              <a:ea typeface="+mj-ea"/>
              <a:cs typeface="+mj-cs"/>
            </a:endParaRP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  <a:ea typeface="+mj-ea"/>
                <a:cs typeface="+mj-cs"/>
                <a:hlinkClick r:id="rId3"/>
              </a:rPr>
              <a:t>David.Meltzer@asu.edu</a:t>
            </a:r>
            <a:endParaRPr lang="en-US" sz="2200" dirty="0">
              <a:latin typeface="+mj-lt"/>
              <a:ea typeface="+mj-ea"/>
              <a:cs typeface="+mj-cs"/>
            </a:endParaRPr>
          </a:p>
          <a:p>
            <a:pPr lvl="1">
              <a:spcAft>
                <a:spcPts val="1800"/>
              </a:spcAft>
            </a:pPr>
            <a:endParaRPr lang="en-US" sz="2200" dirty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endParaRPr lang="en-US" sz="2200" dirty="0">
              <a:latin typeface="+mj-lt"/>
              <a:ea typeface="+mj-ea"/>
              <a:cs typeface="+mj-cs"/>
            </a:endParaRP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endParaRPr lang="en-US" sz="2600" dirty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endParaRPr lang="en-US" sz="26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6476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C4622-81E8-4779-BA60-BC00A3743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559FA-5AF3-406F-9317-0D3D632D8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38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C4622-81E8-4779-BA60-BC00A3743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559FA-5AF3-406F-9317-0D3D632D8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01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52955-8DD7-4721-8129-5DA42D954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D1063-0FAC-4E31-91DC-D205AE939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594" y="1157388"/>
            <a:ext cx="9658812" cy="544759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latin typeface="+mj-lt"/>
                <a:ea typeface="+mj-ea"/>
                <a:cs typeface="+mj-cs"/>
              </a:rPr>
              <a:t>Our new online diagnostic seems to measure and predict the mathematical preparedness of students to a similar degree as our hand-written diagnostic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A larger sample size is desired to fully characterize the capability of making these measurements and predictions using the online diagnostic </a:t>
            </a:r>
            <a:endParaRPr lang="en-US" sz="2200" dirty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latin typeface="+mj-lt"/>
                <a:ea typeface="+mj-ea"/>
                <a:cs typeface="+mj-cs"/>
              </a:rPr>
              <a:t>Performance on our conceptual physics problems (Newton’s 2</a:t>
            </a:r>
            <a:r>
              <a:rPr lang="en-US" sz="2600" baseline="30000" dirty="0">
                <a:latin typeface="+mj-lt"/>
                <a:ea typeface="+mj-ea"/>
                <a:cs typeface="+mj-cs"/>
              </a:rPr>
              <a:t>nd</a:t>
            </a:r>
            <a:r>
              <a:rPr lang="en-US" sz="2600" dirty="0">
                <a:latin typeface="+mj-lt"/>
                <a:ea typeface="+mj-ea"/>
                <a:cs typeface="+mj-cs"/>
              </a:rPr>
              <a:t> and 3</a:t>
            </a:r>
            <a:r>
              <a:rPr lang="en-US" sz="2600" baseline="30000" dirty="0">
                <a:latin typeface="+mj-lt"/>
                <a:ea typeface="+mj-ea"/>
                <a:cs typeface="+mj-cs"/>
              </a:rPr>
              <a:t>rd</a:t>
            </a:r>
            <a:r>
              <a:rPr lang="en-US" sz="2600" dirty="0">
                <a:latin typeface="+mj-lt"/>
                <a:ea typeface="+mj-ea"/>
                <a:cs typeface="+mj-cs"/>
              </a:rPr>
              <a:t> laws) is significantly correlated with mathematics performance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200" dirty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endParaRPr lang="en-US" sz="26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987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A718158-1F6C-492C-911D-673935806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/>
              <a:t>Our newest mathematics diagnostic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BDC2C6-8DED-4D20-AE77-90FA59DB6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25" y="2295164"/>
            <a:ext cx="3093988" cy="195851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15E3F1-2A04-4C49-9994-3CC87B95B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273" y="2295164"/>
            <a:ext cx="4900282" cy="41610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6B4C3C-59FD-4A10-B20F-010B379DE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3314" y="3025037"/>
            <a:ext cx="3594945" cy="18195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78FA738-5271-4B79-8131-46B8415AD9B7}"/>
              </a:ext>
            </a:extLst>
          </p:cNvPr>
          <p:cNvSpPr txBox="1"/>
          <p:nvPr/>
        </p:nvSpPr>
        <p:spPr>
          <a:xfrm>
            <a:off x="1814091" y="1343818"/>
            <a:ext cx="3275146" cy="4924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+mj-lt"/>
                <a:ea typeface="+mj-ea"/>
                <a:cs typeface="+mj-cs"/>
              </a:rPr>
              <a:t>Identifying</a:t>
            </a:r>
            <a:r>
              <a:rPr lang="en-US" dirty="0"/>
              <a:t> </a:t>
            </a:r>
            <a:r>
              <a:rPr lang="en-US" sz="2600" dirty="0">
                <a:latin typeface="+mj-lt"/>
                <a:ea typeface="+mj-ea"/>
                <a:cs typeface="+mj-cs"/>
              </a:rPr>
              <a:t>information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F33842-C9B9-4418-9C5D-DA0AC825642E}"/>
              </a:ext>
            </a:extLst>
          </p:cNvPr>
          <p:cNvCxnSpPr>
            <a:cxnSpLocks/>
            <a:stCxn id="13" idx="2"/>
            <a:endCxn id="8" idx="0"/>
          </p:cNvCxnSpPr>
          <p:nvPr/>
        </p:nvCxnSpPr>
        <p:spPr>
          <a:xfrm flipH="1">
            <a:off x="1698519" y="1836261"/>
            <a:ext cx="1753145" cy="4589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FD273F-64F5-488C-A196-0B99CF64B4B7}"/>
              </a:ext>
            </a:extLst>
          </p:cNvPr>
          <p:cNvCxnSpPr>
            <a:cxnSpLocks/>
            <a:stCxn id="13" idx="2"/>
            <a:endCxn id="10" idx="0"/>
          </p:cNvCxnSpPr>
          <p:nvPr/>
        </p:nvCxnSpPr>
        <p:spPr>
          <a:xfrm>
            <a:off x="3451664" y="1836261"/>
            <a:ext cx="2382750" cy="4589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85C4C05-C45F-4A00-B83C-EA8FD8E966E8}"/>
              </a:ext>
            </a:extLst>
          </p:cNvPr>
          <p:cNvSpPr txBox="1"/>
          <p:nvPr/>
        </p:nvSpPr>
        <p:spPr>
          <a:xfrm>
            <a:off x="8583214" y="1338293"/>
            <a:ext cx="3275146" cy="8925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+mj-lt"/>
                <a:ea typeface="+mj-ea"/>
                <a:cs typeface="+mj-cs"/>
              </a:rPr>
              <a:t>Multiple-choice items</a:t>
            </a:r>
          </a:p>
          <a:p>
            <a:pPr algn="ctr"/>
            <a:r>
              <a:rPr lang="en-US" sz="2600" dirty="0">
                <a:latin typeface="+mj-lt"/>
                <a:ea typeface="+mj-ea"/>
                <a:cs typeface="+mj-cs"/>
              </a:rPr>
              <a:t>(15 math, 4 physics)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68C1D8F-F629-4F77-9147-8BDDC66C59DE}"/>
              </a:ext>
            </a:extLst>
          </p:cNvPr>
          <p:cNvCxnSpPr>
            <a:cxnSpLocks/>
            <a:stCxn id="20" idx="2"/>
            <a:endCxn id="12" idx="0"/>
          </p:cNvCxnSpPr>
          <p:nvPr/>
        </p:nvCxnSpPr>
        <p:spPr>
          <a:xfrm>
            <a:off x="10220787" y="2230845"/>
            <a:ext cx="0" cy="7941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42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5A36B-E3B3-4ECD-BAD1-F075CF309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80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Comparing the hand-written diagnostic to the online version</a:t>
            </a:r>
            <a:br>
              <a:rPr lang="en-US" sz="3600" b="1" dirty="0"/>
            </a:br>
            <a:r>
              <a:rPr lang="en-US" sz="3600" b="1" i="1" dirty="0"/>
              <a:t>Internal consistency (math items only)</a:t>
            </a:r>
            <a:endParaRPr lang="en-US" sz="3600" b="1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1338B2E-119F-45A2-80A7-65B779DCE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519499"/>
              </p:ext>
            </p:extLst>
          </p:nvPr>
        </p:nvGraphicFramePr>
        <p:xfrm>
          <a:off x="1644072" y="2474882"/>
          <a:ext cx="8903856" cy="22752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7952">
                  <a:extLst>
                    <a:ext uri="{9D8B030D-6E8A-4147-A177-3AD203B41FA5}">
                      <a16:colId xmlns:a16="http://schemas.microsoft.com/office/drawing/2014/main" val="1585729690"/>
                    </a:ext>
                  </a:extLst>
                </a:gridCol>
                <a:gridCol w="2967952">
                  <a:extLst>
                    <a:ext uri="{9D8B030D-6E8A-4147-A177-3AD203B41FA5}">
                      <a16:colId xmlns:a16="http://schemas.microsoft.com/office/drawing/2014/main" val="3945713527"/>
                    </a:ext>
                  </a:extLst>
                </a:gridCol>
                <a:gridCol w="2967952">
                  <a:extLst>
                    <a:ext uri="{9D8B030D-6E8A-4147-A177-3AD203B41FA5}">
                      <a16:colId xmlns:a16="http://schemas.microsoft.com/office/drawing/2014/main" val="3364147298"/>
                    </a:ext>
                  </a:extLst>
                </a:gridCol>
              </a:tblGrid>
              <a:tr h="54506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Hand-written (N, 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KR-20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Online (N, 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KR-20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930500"/>
                  </a:ext>
                </a:extLst>
              </a:tr>
              <a:tr h="54506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 (14 items)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(1224,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0.76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(16, 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0.85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658935"/>
                  </a:ext>
                </a:extLst>
              </a:tr>
              <a:tr h="54506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 (14 items)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(1108, 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0.74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(17, 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0.85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83916"/>
                  </a:ext>
                </a:extLst>
              </a:tr>
              <a:tr h="54506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 (10 items; subset of mutual items between A &amp; 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(2370, 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0.70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(232, 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0.68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50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61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67CD70-9F84-4990-82A1-38D3A3695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/>
              <a:t>Online diagnostic physics problems</a:t>
            </a:r>
            <a:br>
              <a:rPr lang="en-US" sz="3600" b="1" dirty="0"/>
            </a:br>
            <a:r>
              <a:rPr lang="en-US" sz="3600" i="1" dirty="0"/>
              <a:t>Newton’s second law (PHY1)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0C5B3E-65C9-4D27-9D36-A8D1FA3B5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7" y="1642369"/>
            <a:ext cx="5314945" cy="3991936"/>
          </a:xfrm>
          <a:prstGeom prst="rect">
            <a:avLst/>
          </a:prstGeom>
        </p:spPr>
      </p:pic>
      <p:pic>
        <p:nvPicPr>
          <p:cNvPr id="9" name="Picture 8" descr="Graphical user interface, text, letter&#10;&#10;Description automatically generated">
            <a:extLst>
              <a:ext uri="{FF2B5EF4-FFF2-40B4-BE49-F238E27FC236}">
                <a16:creationId xmlns:a16="http://schemas.microsoft.com/office/drawing/2014/main" id="{C64DE892-D96F-408F-9CE5-B6CCE5288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80476"/>
            <a:ext cx="5549893" cy="289040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0EA0195-BC28-46C0-9A12-2FE3F1ED8D03}"/>
              </a:ext>
            </a:extLst>
          </p:cNvPr>
          <p:cNvSpPr/>
          <p:nvPr/>
        </p:nvSpPr>
        <p:spPr>
          <a:xfrm>
            <a:off x="3145134" y="4970880"/>
            <a:ext cx="512466" cy="5356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3ADB24-4ABE-43BC-85CE-6FB11036E8C2}"/>
              </a:ext>
            </a:extLst>
          </p:cNvPr>
          <p:cNvSpPr/>
          <p:nvPr/>
        </p:nvSpPr>
        <p:spPr>
          <a:xfrm>
            <a:off x="6211556" y="3715352"/>
            <a:ext cx="370114" cy="3832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31CE79-DDAC-4058-82BA-421A4EE9207E}"/>
              </a:ext>
            </a:extLst>
          </p:cNvPr>
          <p:cNvSpPr/>
          <p:nvPr/>
        </p:nvSpPr>
        <p:spPr>
          <a:xfrm>
            <a:off x="2244975" y="4970879"/>
            <a:ext cx="512466" cy="53561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53CE2A4-EFAA-406A-B731-C4E3D7727EF2}"/>
              </a:ext>
            </a:extLst>
          </p:cNvPr>
          <p:cNvSpPr/>
          <p:nvPr/>
        </p:nvSpPr>
        <p:spPr>
          <a:xfrm>
            <a:off x="6211556" y="3142648"/>
            <a:ext cx="370114" cy="38321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7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67CD70-9F84-4990-82A1-38D3A3695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/>
              <a:t>Online diagnostic physics problems</a:t>
            </a:r>
            <a:br>
              <a:rPr lang="en-US" sz="3600" b="1" dirty="0"/>
            </a:br>
            <a:r>
              <a:rPr lang="en-US" sz="3600" i="1" dirty="0"/>
              <a:t>Newton’s second law (PHY2)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3D7DB88-B7DF-4E2B-BBC1-D19048154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777" y="2089962"/>
            <a:ext cx="5856127" cy="29614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48264F-9DC7-4D60-B407-834C9A1CA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42" y="1890244"/>
            <a:ext cx="5221639" cy="387751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4388091-C1A3-49F5-8FC0-089CA0166C20}"/>
              </a:ext>
            </a:extLst>
          </p:cNvPr>
          <p:cNvSpPr/>
          <p:nvPr/>
        </p:nvSpPr>
        <p:spPr>
          <a:xfrm>
            <a:off x="4953838" y="5051393"/>
            <a:ext cx="512466" cy="5356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CB5F9B-5982-41DD-8A8F-6A9E6BCCEAFB}"/>
              </a:ext>
            </a:extLst>
          </p:cNvPr>
          <p:cNvSpPr/>
          <p:nvPr/>
        </p:nvSpPr>
        <p:spPr>
          <a:xfrm>
            <a:off x="6380703" y="4607618"/>
            <a:ext cx="341644" cy="3173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192E77-5D7A-446C-BCE8-57B489DAE134}"/>
              </a:ext>
            </a:extLst>
          </p:cNvPr>
          <p:cNvSpPr/>
          <p:nvPr/>
        </p:nvSpPr>
        <p:spPr>
          <a:xfrm>
            <a:off x="2162071" y="5051393"/>
            <a:ext cx="512466" cy="53561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392352-D9D9-49EB-A33E-A91B6020AC16}"/>
              </a:ext>
            </a:extLst>
          </p:cNvPr>
          <p:cNvSpPr/>
          <p:nvPr/>
        </p:nvSpPr>
        <p:spPr>
          <a:xfrm>
            <a:off x="6380703" y="3429000"/>
            <a:ext cx="341644" cy="31734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79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5356B45B-A65E-41A3-AE42-294B5632F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931" y="2039074"/>
            <a:ext cx="5812654" cy="344453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553D52E-7AA1-45FB-96BC-DF57C8260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/>
              <a:t>Online diagnostic physics problems</a:t>
            </a:r>
            <a:br>
              <a:rPr lang="en-US" sz="3600" b="1" dirty="0"/>
            </a:br>
            <a:r>
              <a:rPr lang="en-US" sz="3600" i="1" dirty="0"/>
              <a:t>Newton’s third law (PHY3)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9434F7-8279-4761-9B62-FA71BBCF8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6" y="1858204"/>
            <a:ext cx="6040864" cy="44019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9917B45-1B52-470D-BC6B-BE7E92F83E94}"/>
              </a:ext>
            </a:extLst>
          </p:cNvPr>
          <p:cNvSpPr/>
          <p:nvPr/>
        </p:nvSpPr>
        <p:spPr>
          <a:xfrm>
            <a:off x="5134708" y="5483610"/>
            <a:ext cx="582803" cy="5654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0088A4-56B8-4291-8615-E870378DC0E8}"/>
              </a:ext>
            </a:extLst>
          </p:cNvPr>
          <p:cNvSpPr/>
          <p:nvPr/>
        </p:nvSpPr>
        <p:spPr>
          <a:xfrm>
            <a:off x="2012119" y="5483610"/>
            <a:ext cx="582803" cy="56549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CE5AE2-ED34-4D6D-A094-809FC086F13E}"/>
              </a:ext>
            </a:extLst>
          </p:cNvPr>
          <p:cNvSpPr/>
          <p:nvPr/>
        </p:nvSpPr>
        <p:spPr>
          <a:xfrm>
            <a:off x="6414974" y="3179377"/>
            <a:ext cx="347568" cy="34759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84868E-8D80-4B44-8ABA-1DDDCE60E799}"/>
              </a:ext>
            </a:extLst>
          </p:cNvPr>
          <p:cNvSpPr/>
          <p:nvPr/>
        </p:nvSpPr>
        <p:spPr>
          <a:xfrm>
            <a:off x="6414974" y="4931789"/>
            <a:ext cx="347568" cy="3475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20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67CD70-9F84-4990-82A1-38D3A3695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/>
              <a:t>Online diagnostic physics problems</a:t>
            </a:r>
            <a:br>
              <a:rPr lang="en-US" sz="3600" b="1" dirty="0"/>
            </a:br>
            <a:r>
              <a:rPr lang="en-US" sz="3600" i="1" dirty="0"/>
              <a:t>Newton’s second law (PHY4)</a:t>
            </a:r>
          </a:p>
        </p:txBody>
      </p:sp>
      <p:pic>
        <p:nvPicPr>
          <p:cNvPr id="15" name="Picture 14" descr="Text, letter&#10;&#10;Description automatically generated">
            <a:extLst>
              <a:ext uri="{FF2B5EF4-FFF2-40B4-BE49-F238E27FC236}">
                <a16:creationId xmlns:a16="http://schemas.microsoft.com/office/drawing/2014/main" id="{AAA1EAAA-E35A-44AD-BDC0-B7360F510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819" y="1764976"/>
            <a:ext cx="5793494" cy="40020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4BED86-77F0-4FA2-806E-3AB4371B1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7" y="1764976"/>
            <a:ext cx="6139259" cy="456542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ED0D472-F54F-440B-A890-D1BE8BB96B55}"/>
              </a:ext>
            </a:extLst>
          </p:cNvPr>
          <p:cNvSpPr/>
          <p:nvPr/>
        </p:nvSpPr>
        <p:spPr>
          <a:xfrm>
            <a:off x="2009672" y="5534499"/>
            <a:ext cx="622996" cy="6552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3AE95AB-954C-4985-BD81-85D64B0EBFBC}"/>
              </a:ext>
            </a:extLst>
          </p:cNvPr>
          <p:cNvSpPr/>
          <p:nvPr/>
        </p:nvSpPr>
        <p:spPr>
          <a:xfrm>
            <a:off x="3111171" y="5534499"/>
            <a:ext cx="622996" cy="65528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86A520-58DE-417D-B156-E1C1319B120D}"/>
              </a:ext>
            </a:extLst>
          </p:cNvPr>
          <p:cNvSpPr/>
          <p:nvPr/>
        </p:nvSpPr>
        <p:spPr>
          <a:xfrm>
            <a:off x="6581670" y="4190162"/>
            <a:ext cx="348048" cy="35203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7453CFA-B742-4434-8AA3-827890746AF8}"/>
              </a:ext>
            </a:extLst>
          </p:cNvPr>
          <p:cNvSpPr/>
          <p:nvPr/>
        </p:nvSpPr>
        <p:spPr>
          <a:xfrm>
            <a:off x="6588074" y="3589972"/>
            <a:ext cx="348048" cy="3520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8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84F63-88D5-4687-B61D-CB72EF084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0825C-0A9D-4BEC-9F70-903264CA5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59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CA6BC1B-4CA2-4E77-93D0-D46021F6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/>
              <a:t>Online diagnostic physics problems</a:t>
            </a:r>
            <a:br>
              <a:rPr lang="en-US" sz="3600" b="1" dirty="0"/>
            </a:br>
            <a:r>
              <a:rPr lang="en-US" sz="3600" i="1" dirty="0"/>
              <a:t>Math vs physics performance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170817-FD0E-4B7F-9063-82B09DB33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048" y="757958"/>
            <a:ext cx="7193903" cy="53420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CBE2E9-816F-4532-A442-0E339578D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029" y="2315452"/>
            <a:ext cx="7331075" cy="53420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DF4F041-CB56-4D71-AB1D-5AA1E7678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800" y="1343818"/>
            <a:ext cx="7193903" cy="53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50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1369DB0-3BA6-41A6-8E1B-51D2C0826951}"/>
              </a:ext>
            </a:extLst>
          </p:cNvPr>
          <p:cNvGrpSpPr/>
          <p:nvPr/>
        </p:nvGrpSpPr>
        <p:grpSpPr>
          <a:xfrm>
            <a:off x="1787985" y="1472005"/>
            <a:ext cx="8616029" cy="5115411"/>
            <a:chOff x="1435832" y="1550413"/>
            <a:chExt cx="8616029" cy="5115411"/>
          </a:xfrm>
        </p:grpSpPr>
        <p:pic>
          <p:nvPicPr>
            <p:cNvPr id="4" name="Picture 3" descr="Graphical user interface, text, letter&#10;&#10;Description automatically generated">
              <a:extLst>
                <a:ext uri="{FF2B5EF4-FFF2-40B4-BE49-F238E27FC236}">
                  <a16:creationId xmlns:a16="http://schemas.microsoft.com/office/drawing/2014/main" id="{548857DC-6FF1-4C24-85F0-CB8CD21C8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5832" y="1550413"/>
              <a:ext cx="4224782" cy="220028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5" name="Picture 4" descr="Text&#10;&#10;Description automatically generated">
              <a:extLst>
                <a:ext uri="{FF2B5EF4-FFF2-40B4-BE49-F238E27FC236}">
                  <a16:creationId xmlns:a16="http://schemas.microsoft.com/office/drawing/2014/main" id="{ADFD5D38-94DE-4720-9857-961776462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7079" y="1550413"/>
              <a:ext cx="4224782" cy="213646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6" name="Picture 5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B432DEFA-8B08-471E-A0BC-A1E4AB031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5832" y="3887256"/>
              <a:ext cx="4220056" cy="250077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7" name="Picture 6" descr="Text, letter&#10;&#10;Description automatically generated">
              <a:extLst>
                <a:ext uri="{FF2B5EF4-FFF2-40B4-BE49-F238E27FC236}">
                  <a16:creationId xmlns:a16="http://schemas.microsoft.com/office/drawing/2014/main" id="{B4C20F04-44A6-4BF6-87E7-16C423B0B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1805" y="3750694"/>
              <a:ext cx="4220056" cy="291513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7868EFE-2097-4ACF-9B6A-BD62BD0253D4}"/>
                </a:ext>
              </a:extLst>
            </p:cNvPr>
            <p:cNvSpPr/>
            <p:nvPr/>
          </p:nvSpPr>
          <p:spPr>
            <a:xfrm>
              <a:off x="1602297" y="2794058"/>
              <a:ext cx="226503" cy="2348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C0D83EA-244C-4AA6-8A80-4BE4AF1EEECC}"/>
                </a:ext>
              </a:extLst>
            </p:cNvPr>
            <p:cNvSpPr/>
            <p:nvPr/>
          </p:nvSpPr>
          <p:spPr>
            <a:xfrm>
              <a:off x="5982748" y="3390659"/>
              <a:ext cx="226503" cy="2348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BF872A5-E489-4647-B83D-B7F95579C8A5}"/>
                </a:ext>
              </a:extLst>
            </p:cNvPr>
            <p:cNvSpPr/>
            <p:nvPr/>
          </p:nvSpPr>
          <p:spPr>
            <a:xfrm>
              <a:off x="1602297" y="4701090"/>
              <a:ext cx="226503" cy="234892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6DB4CDD-FE1A-4AE4-8476-2700BBDE8DCA}"/>
                </a:ext>
              </a:extLst>
            </p:cNvPr>
            <p:cNvSpPr/>
            <p:nvPr/>
          </p:nvSpPr>
          <p:spPr>
            <a:xfrm>
              <a:off x="6039309" y="5522504"/>
              <a:ext cx="226503" cy="234892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CD8C5492-FDB1-40CF-85D1-EB250DB56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/>
              <a:t>Online diagnostic physics problems</a:t>
            </a:r>
            <a:br>
              <a:rPr lang="en-US" sz="3600" b="1" dirty="0"/>
            </a:br>
            <a:r>
              <a:rPr lang="en-US" sz="3600" i="1" dirty="0"/>
              <a:t>Math vs physics performance</a:t>
            </a:r>
          </a:p>
        </p:txBody>
      </p:sp>
    </p:spTree>
    <p:extLst>
      <p:ext uri="{BB962C8B-B14F-4D97-AF65-F5344CB8AC3E}">
        <p14:creationId xmlns:p14="http://schemas.microsoft.com/office/powerpoint/2010/main" val="786962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67CD70-9F84-4990-82A1-38D3A3695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/>
              <a:t>Online diagnostic physics problems</a:t>
            </a:r>
            <a:br>
              <a:rPr lang="en-US" sz="3600" b="1" dirty="0"/>
            </a:br>
            <a:r>
              <a:rPr lang="en-US" sz="3600" i="1" dirty="0"/>
              <a:t>Newton’s second law (PHY1)</a:t>
            </a:r>
          </a:p>
        </p:txBody>
      </p:sp>
      <p:pic>
        <p:nvPicPr>
          <p:cNvPr id="9" name="Picture 8" descr="Graphical user interface, text, letter&#10;&#10;Description automatically generated">
            <a:extLst>
              <a:ext uri="{FF2B5EF4-FFF2-40B4-BE49-F238E27FC236}">
                <a16:creationId xmlns:a16="http://schemas.microsoft.com/office/drawing/2014/main" id="{C64DE892-D96F-408F-9CE5-B6CCE5288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423" y="2241250"/>
            <a:ext cx="5549893" cy="289040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80457BC-F048-4302-A7CC-F64B11CFCE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6684" y="2027825"/>
                <a:ext cx="5868093" cy="3645433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600" dirty="0">
                    <a:latin typeface="+mj-lt"/>
                    <a:ea typeface="+mj-ea"/>
                    <a:cs typeface="+mj-cs"/>
                  </a:rPr>
                  <a:t>Key concept:</a:t>
                </a:r>
                <a:endParaRPr lang="en-US" sz="2200" dirty="0">
                  <a:latin typeface="+mj-lt"/>
                  <a:ea typeface="+mj-ea"/>
                  <a:cs typeface="+mj-cs"/>
                </a:endParaRPr>
              </a:p>
              <a:p>
                <a:pPr lvl="1"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sz="2200" b="0" dirty="0">
                    <a:ea typeface="+mj-ea"/>
                    <a:cs typeface="+mj-cs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∑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𝐹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=0 </m:t>
                    </m:r>
                  </m:oMath>
                </a14:m>
                <a:r>
                  <a:rPr lang="en-US" sz="2200" dirty="0">
                    <a:latin typeface="+mj-lt"/>
                    <a:ea typeface="+mj-ea"/>
                    <a:cs typeface="+mj-cs"/>
                  </a:rPr>
                  <a:t>when an object is moving at a constant unchanging speed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600" dirty="0">
                    <a:latin typeface="+mj-lt"/>
                    <a:ea typeface="+mj-ea"/>
                    <a:cs typeface="+mj-cs"/>
                  </a:rPr>
                  <a:t>Steps:</a:t>
                </a:r>
              </a:p>
              <a:p>
                <a:pPr marL="914400" lvl="1" indent="-45720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2200" dirty="0">
                    <a:latin typeface="+mj-lt"/>
                    <a:ea typeface="+mj-ea"/>
                    <a:cs typeface="+mj-cs"/>
                  </a:rPr>
                  <a:t>Assess the object’s motion</a:t>
                </a:r>
              </a:p>
              <a:p>
                <a:pPr marL="914400" lvl="1" indent="-45720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2200" dirty="0">
                    <a:latin typeface="+mj-lt"/>
                    <a:ea typeface="+mj-ea"/>
                    <a:cs typeface="+mj-cs"/>
                  </a:rPr>
                  <a:t>Reason what combination of forces are causing the motion</a:t>
                </a: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80457BC-F048-4302-A7CC-F64B11CFCE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6684" y="2027825"/>
                <a:ext cx="5868093" cy="3645433"/>
              </a:xfrm>
              <a:blipFill>
                <a:blip r:embed="rId3"/>
                <a:stretch>
                  <a:fillRect l="-1661" t="-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9657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67CD70-9F84-4990-82A1-38D3A3695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/>
              <a:t>Online diagnostic physics problems</a:t>
            </a:r>
            <a:br>
              <a:rPr lang="en-US" sz="3600" b="1" dirty="0"/>
            </a:br>
            <a:r>
              <a:rPr lang="en-US" sz="3600" i="1" dirty="0"/>
              <a:t>Newton’s second law (PHY2)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3D7DB88-B7DF-4E2B-BBC1-D19048154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777" y="2089962"/>
            <a:ext cx="5856127" cy="29614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2308122-4182-4CFA-842A-F56640B95A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6684" y="2018941"/>
                <a:ext cx="5868093" cy="3529595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600" dirty="0">
                    <a:latin typeface="+mj-lt"/>
                    <a:ea typeface="+mj-ea"/>
                    <a:cs typeface="+mj-cs"/>
                  </a:rPr>
                  <a:t>Key concept:</a:t>
                </a:r>
                <a:endParaRPr lang="en-US" sz="2200" dirty="0">
                  <a:latin typeface="+mj-lt"/>
                  <a:ea typeface="+mj-ea"/>
                  <a:cs typeface="+mj-cs"/>
                </a:endParaRPr>
              </a:p>
              <a:p>
                <a:pPr lvl="1"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sz="2200" b="0" dirty="0">
                    <a:ea typeface="+mj-ea"/>
                    <a:cs typeface="+mj-cs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∑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𝐹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𝑐𝑜𝑛𝑠𝑡𝑎𝑛𝑡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</m:oMath>
                </a14:m>
                <a:r>
                  <a:rPr lang="en-US" sz="2200" dirty="0">
                    <a:latin typeface="+mj-lt"/>
                    <a:ea typeface="+mj-ea"/>
                    <a:cs typeface="+mj-cs"/>
                  </a:rPr>
                  <a:t>when an object is moving with a constant acceleration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600" dirty="0">
                    <a:latin typeface="+mj-lt"/>
                    <a:ea typeface="+mj-ea"/>
                    <a:cs typeface="+mj-cs"/>
                  </a:rPr>
                  <a:t>Steps:</a:t>
                </a:r>
              </a:p>
              <a:p>
                <a:pPr marL="914400" lvl="1" indent="-45720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2200" dirty="0">
                    <a:latin typeface="+mj-lt"/>
                    <a:ea typeface="+mj-ea"/>
                    <a:cs typeface="+mj-cs"/>
                  </a:rPr>
                  <a:t>Assess the object’s motion</a:t>
                </a:r>
              </a:p>
              <a:p>
                <a:pPr marL="914400" lvl="1" indent="-45720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2200" dirty="0">
                    <a:latin typeface="+mj-lt"/>
                    <a:ea typeface="+mj-ea"/>
                    <a:cs typeface="+mj-cs"/>
                  </a:rPr>
                  <a:t>Reason what combination of forces are causing the motion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:endParaRPr lang="en-US" sz="2600" dirty="0"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2308122-4182-4CFA-842A-F56640B95A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6684" y="2018941"/>
                <a:ext cx="5868093" cy="3529595"/>
              </a:xfrm>
              <a:blipFill>
                <a:blip r:embed="rId3"/>
                <a:stretch>
                  <a:fillRect l="-1661" t="-2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070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7C7C64C-200C-4FEE-9156-B03855B5D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638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Online vs hand-written diagnostic </a:t>
            </a:r>
            <a:br>
              <a:rPr lang="en-US" sz="3600" b="1" dirty="0"/>
            </a:br>
            <a:r>
              <a:rPr lang="en-US" sz="3600" b="1" dirty="0"/>
              <a:t> </a:t>
            </a:r>
            <a:r>
              <a:rPr lang="en-US" sz="2800" b="1" dirty="0"/>
              <a:t>Correct-response rate comparison</a:t>
            </a:r>
            <a:br>
              <a:rPr lang="en-US" sz="3600" b="1" dirty="0"/>
            </a:br>
            <a:r>
              <a:rPr lang="en-US" sz="2800" b="1" i="1" dirty="0"/>
              <a:t>Trigonometry, algebra, geometry, and graphing</a:t>
            </a:r>
          </a:p>
        </p:txBody>
      </p:sp>
    </p:spTree>
    <p:extLst>
      <p:ext uri="{BB962C8B-B14F-4D97-AF65-F5344CB8AC3E}">
        <p14:creationId xmlns:p14="http://schemas.microsoft.com/office/powerpoint/2010/main" val="25950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5356B45B-A65E-41A3-AE42-294B5632F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931" y="2039074"/>
            <a:ext cx="5812654" cy="344453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553D52E-7AA1-45FB-96BC-DF57C8260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/>
              <a:t>Online diagnostic physics problems</a:t>
            </a:r>
            <a:br>
              <a:rPr lang="en-US" sz="3600" b="1" dirty="0"/>
            </a:br>
            <a:r>
              <a:rPr lang="en-US" sz="3600" i="1" dirty="0"/>
              <a:t>Newton’s third law (PHY3)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D108CE-B87A-4A49-89E6-5DA1EFFE3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684" y="2027825"/>
            <a:ext cx="5868093" cy="364543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latin typeface="+mj-lt"/>
                <a:ea typeface="+mj-ea"/>
                <a:cs typeface="+mj-cs"/>
              </a:rPr>
              <a:t>Key concept:</a:t>
            </a:r>
            <a:endParaRPr lang="en-US" sz="2200" dirty="0">
              <a:latin typeface="+mj-lt"/>
              <a:ea typeface="+mj-ea"/>
              <a:cs typeface="+mj-cs"/>
            </a:endParaRP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b="0" dirty="0">
                <a:ea typeface="+mj-ea"/>
                <a:cs typeface="+mj-cs"/>
              </a:rPr>
              <a:t>Newton’s third law</a:t>
            </a:r>
            <a:endParaRPr lang="en-US" sz="2200" dirty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latin typeface="+mj-lt"/>
                <a:ea typeface="+mj-ea"/>
                <a:cs typeface="+mj-cs"/>
              </a:rPr>
              <a:t>Steps: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200" dirty="0">
                <a:latin typeface="+mj-lt"/>
                <a:ea typeface="+mj-ea"/>
                <a:cs typeface="+mj-cs"/>
              </a:rPr>
              <a:t>Assess the objects’ motion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200" dirty="0">
                <a:latin typeface="+mj-lt"/>
                <a:ea typeface="+mj-ea"/>
                <a:cs typeface="+mj-cs"/>
              </a:rPr>
              <a:t>Use Newton’s third law to understand what forces are acting on each object</a:t>
            </a:r>
          </a:p>
        </p:txBody>
      </p:sp>
    </p:spTree>
    <p:extLst>
      <p:ext uri="{BB962C8B-B14F-4D97-AF65-F5344CB8AC3E}">
        <p14:creationId xmlns:p14="http://schemas.microsoft.com/office/powerpoint/2010/main" val="16794770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67CD70-9F84-4990-82A1-38D3A3695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/>
              <a:t>Online diagnostic physics problems</a:t>
            </a:r>
            <a:br>
              <a:rPr lang="en-US" sz="3600" b="1" dirty="0"/>
            </a:br>
            <a:r>
              <a:rPr lang="en-US" sz="3600" i="1" dirty="0"/>
              <a:t>Newton’s second law (PHY4)</a:t>
            </a:r>
          </a:p>
        </p:txBody>
      </p:sp>
      <p:pic>
        <p:nvPicPr>
          <p:cNvPr id="15" name="Picture 14" descr="Text, letter&#10;&#10;Description automatically generated">
            <a:extLst>
              <a:ext uri="{FF2B5EF4-FFF2-40B4-BE49-F238E27FC236}">
                <a16:creationId xmlns:a16="http://schemas.microsoft.com/office/drawing/2014/main" id="{AAA1EAAA-E35A-44AD-BDC0-B7360F510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819" y="1764976"/>
            <a:ext cx="5793494" cy="40020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34563B5-C45E-4340-95B0-69F53192A5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0922" y="1764976"/>
                <a:ext cx="6104878" cy="4002030"/>
              </a:xfrm>
            </p:spPr>
            <p:txBody>
              <a:bodyPr>
                <a:normAutofit lnSpcReduction="10000"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600" dirty="0">
                    <a:latin typeface="+mj-lt"/>
                    <a:ea typeface="+mj-ea"/>
                    <a:cs typeface="+mj-cs"/>
                  </a:rPr>
                  <a:t>Key concepts:</a:t>
                </a:r>
                <a:endParaRPr lang="en-US" sz="2200" dirty="0">
                  <a:latin typeface="+mj-lt"/>
                  <a:ea typeface="+mj-ea"/>
                  <a:cs typeface="+mj-cs"/>
                </a:endParaRPr>
              </a:p>
              <a:p>
                <a:pPr lvl="1"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sz="2200" b="0" dirty="0">
                    <a:ea typeface="+mj-ea"/>
                    <a:cs typeface="+mj-cs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∑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𝐹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𝑐𝑜𝑛𝑠𝑡𝑎𝑛𝑡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</m:oMath>
                </a14:m>
                <a:r>
                  <a:rPr lang="en-US" sz="2200" dirty="0">
                    <a:latin typeface="+mj-lt"/>
                    <a:ea typeface="+mj-ea"/>
                    <a:cs typeface="+mj-cs"/>
                  </a:rPr>
                  <a:t>the object is accelerating</a:t>
                </a:r>
              </a:p>
              <a:p>
                <a:pPr lvl="1"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sz="2200" dirty="0">
                    <a:latin typeface="+mj-lt"/>
                    <a:ea typeface="+mj-ea"/>
                    <a:cs typeface="+mj-cs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∑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𝐹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=0 </m:t>
                    </m:r>
                  </m:oMath>
                </a14:m>
                <a:r>
                  <a:rPr lang="en-US" sz="2200" dirty="0">
                    <a:latin typeface="+mj-lt"/>
                    <a:ea typeface="+mj-ea"/>
                    <a:cs typeface="+mj-cs"/>
                  </a:rPr>
                  <a:t>the object moves at a constant speed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600" dirty="0">
                    <a:latin typeface="+mj-lt"/>
                    <a:ea typeface="+mj-ea"/>
                    <a:cs typeface="+mj-cs"/>
                  </a:rPr>
                  <a:t>Steps:</a:t>
                </a:r>
              </a:p>
              <a:p>
                <a:pPr marL="914400" lvl="1" indent="-45720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2200" dirty="0">
                    <a:latin typeface="+mj-lt"/>
                    <a:ea typeface="+mj-ea"/>
                    <a:cs typeface="+mj-cs"/>
                  </a:rPr>
                  <a:t>Assess the forces</a:t>
                </a:r>
              </a:p>
              <a:p>
                <a:pPr marL="914400" lvl="1" indent="-45720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2200" dirty="0">
                    <a:latin typeface="+mj-lt"/>
                    <a:ea typeface="+mj-ea"/>
                    <a:cs typeface="+mj-cs"/>
                  </a:rPr>
                  <a:t>Reason what motion would be caused by the forces</a:t>
                </a:r>
              </a:p>
              <a:p>
                <a:pPr marL="457200" lvl="1" indent="0">
                  <a:spcAft>
                    <a:spcPts val="1200"/>
                  </a:spcAft>
                  <a:buNone/>
                </a:pPr>
                <a:endParaRPr lang="en-US" sz="2200" dirty="0"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34563B5-C45E-4340-95B0-69F53192A5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0922" y="1764976"/>
                <a:ext cx="6104878" cy="4002030"/>
              </a:xfrm>
              <a:blipFill>
                <a:blip r:embed="rId3"/>
                <a:stretch>
                  <a:fillRect l="-1598" t="-3201" r="-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779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4B4D106-247B-4358-B41C-CFC636C3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10261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Item comparison: “Greek vs ABC”</a:t>
            </a:r>
            <a:br>
              <a:rPr lang="en-US" sz="3600" b="1" dirty="0"/>
            </a:br>
            <a:r>
              <a:rPr lang="en-US" sz="3600" b="1" i="1" dirty="0"/>
              <a:t>Hand-written vs online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0CBAA4-9290-416C-BB30-9A6FFCE11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855" y="2206938"/>
            <a:ext cx="1803595" cy="11348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AFA3A0-1FBE-4B04-B145-A754E0540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456" y="1688961"/>
            <a:ext cx="5348265" cy="2170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7310E1-9AD4-4C4F-A0C5-A0788C9F23E4}"/>
              </a:ext>
            </a:extLst>
          </p:cNvPr>
          <p:cNvCxnSpPr>
            <a:cxnSpLocks/>
          </p:cNvCxnSpPr>
          <p:nvPr/>
        </p:nvCxnSpPr>
        <p:spPr>
          <a:xfrm>
            <a:off x="4973771" y="2774361"/>
            <a:ext cx="96536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BEEB703-6B7C-4B4E-8A0D-1872C8CCB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456" y="4266192"/>
            <a:ext cx="5348264" cy="22116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47B560-E875-47CC-B2AE-5CB885D173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374" b="66219"/>
          <a:stretch/>
        </p:blipFill>
        <p:spPr>
          <a:xfrm>
            <a:off x="2947533" y="4716628"/>
            <a:ext cx="1808917" cy="10261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4179A30-BE3D-419E-82B8-1F9723EB6813}"/>
              </a:ext>
            </a:extLst>
          </p:cNvPr>
          <p:cNvCxnSpPr>
            <a:cxnSpLocks/>
          </p:cNvCxnSpPr>
          <p:nvPr/>
        </p:nvCxnSpPr>
        <p:spPr>
          <a:xfrm>
            <a:off x="4973771" y="5226078"/>
            <a:ext cx="96536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6288BC9-A2E1-4C1B-A77D-AFB1B3FE4E1C}"/>
              </a:ext>
            </a:extLst>
          </p:cNvPr>
          <p:cNvSpPr txBox="1"/>
          <p:nvPr/>
        </p:nvSpPr>
        <p:spPr>
          <a:xfrm>
            <a:off x="234518" y="2328085"/>
            <a:ext cx="2162453" cy="89255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+mj-lt"/>
                <a:ea typeface="+mj-ea"/>
                <a:cs typeface="+mj-cs"/>
              </a:rPr>
              <a:t>Greek letter coefficients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7436F7-D969-4B10-B58A-2CB09D1EE249}"/>
              </a:ext>
            </a:extLst>
          </p:cNvPr>
          <p:cNvSpPr txBox="1"/>
          <p:nvPr/>
        </p:nvSpPr>
        <p:spPr>
          <a:xfrm>
            <a:off x="234518" y="4579747"/>
            <a:ext cx="2162453" cy="129266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English alphabet coefficients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3DB878-ABF7-4155-99A5-EF39F0FE1478}"/>
              </a:ext>
            </a:extLst>
          </p:cNvPr>
          <p:cNvSpPr txBox="1"/>
          <p:nvPr/>
        </p:nvSpPr>
        <p:spPr>
          <a:xfrm>
            <a:off x="2770764" y="1044394"/>
            <a:ext cx="2162453" cy="49244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+mj-lt"/>
                <a:ea typeface="+mj-ea"/>
                <a:cs typeface="+mj-cs"/>
              </a:rPr>
              <a:t>Hand-written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D31040-A2B9-4927-9A58-3C55A9590157}"/>
              </a:ext>
            </a:extLst>
          </p:cNvPr>
          <p:cNvSpPr txBox="1"/>
          <p:nvPr/>
        </p:nvSpPr>
        <p:spPr>
          <a:xfrm>
            <a:off x="7749361" y="1047968"/>
            <a:ext cx="2162453" cy="49244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+mj-lt"/>
                <a:ea typeface="+mj-ea"/>
                <a:cs typeface="+mj-cs"/>
              </a:rPr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181216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C69611A-1E45-4201-8CAD-6A87A4D3A358}"/>
              </a:ext>
            </a:extLst>
          </p:cNvPr>
          <p:cNvSpPr txBox="1">
            <a:spLocks/>
          </p:cNvSpPr>
          <p:nvPr/>
        </p:nvSpPr>
        <p:spPr>
          <a:xfrm>
            <a:off x="838200" y="302342"/>
            <a:ext cx="10515600" cy="102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Item comparison: “Greek vs ABC”</a:t>
            </a:r>
            <a:br>
              <a:rPr lang="en-US" sz="3600" b="1" dirty="0"/>
            </a:br>
            <a:r>
              <a:rPr lang="en-US" sz="3600" b="1" i="1" dirty="0"/>
              <a:t>Hand-written vs online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52B71A-243B-45FC-A158-EB44F5967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17" y="4684426"/>
            <a:ext cx="1803595" cy="11348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683197-9FDD-4DE3-A83B-24B0615B14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5374" b="66219"/>
          <a:stretch/>
        </p:blipFill>
        <p:spPr>
          <a:xfrm>
            <a:off x="10131337" y="4738780"/>
            <a:ext cx="1808917" cy="10261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337F96-09CA-4102-9C5B-D4168B40E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153" y="1604210"/>
            <a:ext cx="7527693" cy="45228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7676C2-D23F-4244-BAC5-FE51900A0E8F}"/>
              </a:ext>
            </a:extLst>
          </p:cNvPr>
          <p:cNvSpPr txBox="1"/>
          <p:nvPr/>
        </p:nvSpPr>
        <p:spPr>
          <a:xfrm>
            <a:off x="7412724" y="2107928"/>
            <a:ext cx="233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[S2019, F2019, S2020] </a:t>
            </a:r>
          </a:p>
        </p:txBody>
      </p:sp>
    </p:spTree>
    <p:extLst>
      <p:ext uri="{BB962C8B-B14F-4D97-AF65-F5344CB8AC3E}">
        <p14:creationId xmlns:p14="http://schemas.microsoft.com/office/powerpoint/2010/main" val="17174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4B4D106-247B-4358-B41C-CFC636C3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10261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Item comparison: “Kinematics multiple-choice”</a:t>
            </a:r>
            <a:br>
              <a:rPr lang="en-US" sz="3600" b="1" dirty="0"/>
            </a:br>
            <a:r>
              <a:rPr lang="en-US" sz="3600" b="1" i="1" dirty="0"/>
              <a:t>Hand-written vs online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288BC9-A2E1-4C1B-A77D-AFB1B3FE4E1C}"/>
              </a:ext>
            </a:extLst>
          </p:cNvPr>
          <p:cNvSpPr txBox="1"/>
          <p:nvPr/>
        </p:nvSpPr>
        <p:spPr>
          <a:xfrm>
            <a:off x="1618515" y="1726362"/>
            <a:ext cx="2162453" cy="89255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+mj-lt"/>
                <a:ea typeface="+mj-ea"/>
                <a:cs typeface="+mj-cs"/>
              </a:rPr>
              <a:t>Symbolic coefficients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7436F7-D969-4B10-B58A-2CB09D1EE249}"/>
              </a:ext>
            </a:extLst>
          </p:cNvPr>
          <p:cNvSpPr txBox="1"/>
          <p:nvPr/>
        </p:nvSpPr>
        <p:spPr>
          <a:xfrm>
            <a:off x="7988409" y="1726362"/>
            <a:ext cx="2162453" cy="89255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Numeric coefficients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3DB878-ABF7-4155-99A5-EF39F0FE1478}"/>
              </a:ext>
            </a:extLst>
          </p:cNvPr>
          <p:cNvSpPr txBox="1"/>
          <p:nvPr/>
        </p:nvSpPr>
        <p:spPr>
          <a:xfrm>
            <a:off x="4625909" y="1499636"/>
            <a:ext cx="2162453" cy="89255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+mj-lt"/>
                <a:ea typeface="+mj-ea"/>
                <a:cs typeface="+mj-cs"/>
              </a:rPr>
              <a:t>Hand-written &amp; online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380D72-FE48-42B3-A0C7-13C6CB4FA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81" y="2691761"/>
            <a:ext cx="4684322" cy="300334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6B757C-3A6E-42B2-B497-87A9AB9FE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398" y="2691762"/>
            <a:ext cx="5522476" cy="300334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522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C69611A-1E45-4201-8CAD-6A87A4D3A358}"/>
              </a:ext>
            </a:extLst>
          </p:cNvPr>
          <p:cNvSpPr txBox="1">
            <a:spLocks/>
          </p:cNvSpPr>
          <p:nvPr/>
        </p:nvSpPr>
        <p:spPr>
          <a:xfrm>
            <a:off x="838200" y="27134"/>
            <a:ext cx="10515600" cy="102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Item comparison: “Kinematics multiple-choice”</a:t>
            </a:r>
            <a:br>
              <a:rPr lang="en-US" sz="3600" b="1" dirty="0"/>
            </a:br>
            <a:r>
              <a:rPr lang="en-US" sz="3600" b="1" i="1" dirty="0"/>
              <a:t>Hand-written vs online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A8B6E2-79A7-4842-9972-969B50D6A8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605" b="13747"/>
          <a:stretch/>
        </p:blipFill>
        <p:spPr>
          <a:xfrm>
            <a:off x="838200" y="3942126"/>
            <a:ext cx="1142745" cy="25904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998EF4-4546-4B90-9F78-85E9E2831D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9307" b="22320"/>
          <a:stretch/>
        </p:blipFill>
        <p:spPr>
          <a:xfrm>
            <a:off x="10355810" y="3942126"/>
            <a:ext cx="1142745" cy="23329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D6C698-C718-4DBA-BF1F-86712AC67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7394" y="1402738"/>
            <a:ext cx="7341966" cy="44102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356DC1-DDFC-46BD-83FD-1582FF52B5ED}"/>
              </a:ext>
            </a:extLst>
          </p:cNvPr>
          <p:cNvSpPr txBox="1"/>
          <p:nvPr/>
        </p:nvSpPr>
        <p:spPr>
          <a:xfrm>
            <a:off x="7504533" y="1871969"/>
            <a:ext cx="233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[S2019, F2019, S2020] </a:t>
            </a:r>
          </a:p>
        </p:txBody>
      </p:sp>
    </p:spTree>
    <p:extLst>
      <p:ext uri="{BB962C8B-B14F-4D97-AF65-F5344CB8AC3E}">
        <p14:creationId xmlns:p14="http://schemas.microsoft.com/office/powerpoint/2010/main" val="422701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4B4D106-247B-4358-B41C-CFC636C3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10261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Item comparison: Area of a triangle and circle</a:t>
            </a:r>
            <a:br>
              <a:rPr lang="en-US" sz="3600" b="1" dirty="0"/>
            </a:br>
            <a:r>
              <a:rPr lang="en-US" sz="3600" b="1" i="1" dirty="0"/>
              <a:t>Hand-written vs online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7310E1-9AD4-4C4F-A0C5-A0788C9F23E4}"/>
              </a:ext>
            </a:extLst>
          </p:cNvPr>
          <p:cNvCxnSpPr>
            <a:cxnSpLocks/>
          </p:cNvCxnSpPr>
          <p:nvPr/>
        </p:nvCxnSpPr>
        <p:spPr>
          <a:xfrm>
            <a:off x="4911627" y="3360288"/>
            <a:ext cx="96536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A3DB878-ABF7-4155-99A5-EF39F0FE1478}"/>
              </a:ext>
            </a:extLst>
          </p:cNvPr>
          <p:cNvSpPr txBox="1"/>
          <p:nvPr/>
        </p:nvSpPr>
        <p:spPr>
          <a:xfrm>
            <a:off x="1545645" y="1203826"/>
            <a:ext cx="2162453" cy="49244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+mj-lt"/>
                <a:ea typeface="+mj-ea"/>
                <a:cs typeface="+mj-cs"/>
              </a:rPr>
              <a:t>Hand-written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D31040-A2B9-4927-9A58-3C55A9590157}"/>
              </a:ext>
            </a:extLst>
          </p:cNvPr>
          <p:cNvSpPr txBox="1"/>
          <p:nvPr/>
        </p:nvSpPr>
        <p:spPr>
          <a:xfrm>
            <a:off x="7749360" y="1203827"/>
            <a:ext cx="2162453" cy="49244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+mj-lt"/>
                <a:ea typeface="+mj-ea"/>
                <a:cs typeface="+mj-cs"/>
              </a:rPr>
              <a:t>Online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D6ACB0-A101-456C-9AD0-A1892CD7B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114" y="2104008"/>
            <a:ext cx="4319142" cy="392392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EF972D-0584-4235-A9E7-08A251614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4" t="-1" r="18914" b="37104"/>
          <a:stretch/>
        </p:blipFill>
        <p:spPr>
          <a:xfrm>
            <a:off x="993380" y="2195004"/>
            <a:ext cx="3266982" cy="246799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519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4471</TotalTime>
  <Words>1190</Words>
  <Application>Microsoft Office PowerPoint</Application>
  <PresentationFormat>Widescreen</PresentationFormat>
  <Paragraphs>252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Wingdings</vt:lpstr>
      <vt:lpstr>Office Theme</vt:lpstr>
      <vt:lpstr>Introductory Physics Students’ Mathematical Preparedness and Conceptual Understanding of Force</vt:lpstr>
      <vt:lpstr>Our newest mathematics diagnostic</vt:lpstr>
      <vt:lpstr>Our newest mathematics diagnostic</vt:lpstr>
      <vt:lpstr>Online vs hand-written diagnostic   Correct-response rate comparison Trigonometry, algebra, geometry, and graphing</vt:lpstr>
      <vt:lpstr>Item comparison: “Greek vs ABC” Hand-written vs online</vt:lpstr>
      <vt:lpstr>PowerPoint Presentation</vt:lpstr>
      <vt:lpstr>Item comparison: “Kinematics multiple-choice” Hand-written vs online</vt:lpstr>
      <vt:lpstr>PowerPoint Presentation</vt:lpstr>
      <vt:lpstr>Item comparison: Area of a triangle and circle Hand-written vs online</vt:lpstr>
      <vt:lpstr>Item comparison: Area of a triangle and circle Hand-written vs online</vt:lpstr>
      <vt:lpstr>PowerPoint Presentation</vt:lpstr>
      <vt:lpstr>PowerPoint Presentation</vt:lpstr>
      <vt:lpstr>PowerPoint Presentation</vt:lpstr>
      <vt:lpstr>Online vs hand-written diagnostic   Comparing correlations and performance prediction Trigonometry, algebra, geometry, and graphing</vt:lpstr>
      <vt:lpstr>PowerPoint Presentation</vt:lpstr>
      <vt:lpstr>PowerPoint Presentation</vt:lpstr>
      <vt:lpstr>PowerPoint Presentation</vt:lpstr>
      <vt:lpstr>PowerPoint Presentation</vt:lpstr>
      <vt:lpstr>Physics portion of the online diagnostic Four problems on Newton’s 2nd and 3rd laws</vt:lpstr>
      <vt:lpstr>Online diagnostic physics problems Newton’s second law (PHY1)</vt:lpstr>
      <vt:lpstr>Online diagnostic physics problems Newton’s second law (PHY2)</vt:lpstr>
      <vt:lpstr>Online diagnostic physics problems Newton’s third law (PHY3)</vt:lpstr>
      <vt:lpstr>Online diagnostic physics problems Newton’s second law (PHY4)</vt:lpstr>
      <vt:lpstr>Comparing student performance on the physics and math portion of the online diagnostic</vt:lpstr>
      <vt:lpstr>Online diagnostic physics problems Math vs physics performance</vt:lpstr>
      <vt:lpstr>Summary</vt:lpstr>
      <vt:lpstr>PowerPoint Presentation</vt:lpstr>
      <vt:lpstr>PowerPoint Presentation</vt:lpstr>
      <vt:lpstr>Summary</vt:lpstr>
      <vt:lpstr>Comparing the hand-written diagnostic to the online version Internal consistency (math items only)</vt:lpstr>
      <vt:lpstr>Online diagnostic physics problems Newton’s second law (PHY1)</vt:lpstr>
      <vt:lpstr>Online diagnostic physics problems Newton’s second law (PHY2)</vt:lpstr>
      <vt:lpstr>Online diagnostic physics problems Newton’s third law (PHY3)</vt:lpstr>
      <vt:lpstr>Online diagnostic physics problems Newton’s second law (PHY4)</vt:lpstr>
      <vt:lpstr>PowerPoint Presentation</vt:lpstr>
      <vt:lpstr>Online diagnostic physics problems Math vs physics performance</vt:lpstr>
      <vt:lpstr>Online diagnostic physics problems Math vs physics performance</vt:lpstr>
      <vt:lpstr>Online diagnostic physics problems Newton’s second law (PHY1)</vt:lpstr>
      <vt:lpstr>Online diagnostic physics problems Newton’s second law (PHY2)</vt:lpstr>
      <vt:lpstr>Online diagnostic physics problems Newton’s third law (PHY3)</vt:lpstr>
      <vt:lpstr>Online diagnostic physics problems Newton’s second law (PHY4)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Physics Students’ Mathematical Preparedness and Conceptual Understanding of Force</dc:title>
  <dc:creator>Dakota King</dc:creator>
  <cp:lastModifiedBy>Dakota King</cp:lastModifiedBy>
  <cp:revision>12</cp:revision>
  <dcterms:created xsi:type="dcterms:W3CDTF">2020-12-12T13:32:56Z</dcterms:created>
  <dcterms:modified xsi:type="dcterms:W3CDTF">2020-12-16T23:51:02Z</dcterms:modified>
</cp:coreProperties>
</file>